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7" r:id="rId5"/>
    <p:sldId id="259" r:id="rId6"/>
    <p:sldId id="260" r:id="rId7"/>
    <p:sldId id="261" r:id="rId8"/>
    <p:sldId id="262" r:id="rId9"/>
    <p:sldId id="263" r:id="rId10"/>
    <p:sldId id="264" r:id="rId11"/>
    <p:sldId id="269" r:id="rId12"/>
    <p:sldId id="270" r:id="rId13"/>
    <p:sldId id="273" r:id="rId14"/>
    <p:sldId id="272" r:id="rId15"/>
    <p:sldId id="265" r:id="rId16"/>
    <p:sldId id="266" r:id="rId17"/>
    <p:sldId id="274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7746A3-4794-40C3-8A66-8477CCD1938C}" v="383" dt="2024-08-13T16:57:53.0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410" autoAdjust="0"/>
    <p:restoredTop sz="94660"/>
  </p:normalViewPr>
  <p:slideViewPr>
    <p:cSldViewPr snapToGrid="0">
      <p:cViewPr>
        <p:scale>
          <a:sx n="156" d="100"/>
          <a:sy n="156" d="100"/>
        </p:scale>
        <p:origin x="216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21983B-7940-4330-A07D-37329D079798}" type="doc">
      <dgm:prSet loTypeId="urn:microsoft.com/office/officeart/2005/8/layout/default" loCatId="list" qsTypeId="urn:microsoft.com/office/officeart/2005/8/quickstyle/simple5" qsCatId="simple" csTypeId="urn:microsoft.com/office/officeart/2005/8/colors/accent3_1" csCatId="accent3" phldr="1"/>
      <dgm:spPr/>
      <dgm:t>
        <a:bodyPr/>
        <a:lstStyle/>
        <a:p>
          <a:endParaRPr lang="en-US"/>
        </a:p>
      </dgm:t>
    </dgm:pt>
    <dgm:pt modelId="{3666C93A-3DC2-420C-9CE6-B1DB33F0FAE3}">
      <dgm:prSet phldrT="[Text]"/>
      <dgm:spPr/>
      <dgm:t>
        <a:bodyPr/>
        <a:lstStyle/>
        <a:p>
          <a:r>
            <a:rPr lang="en-US" dirty="0"/>
            <a:t>Singleton</a:t>
          </a:r>
        </a:p>
      </dgm:t>
    </dgm:pt>
    <dgm:pt modelId="{FCBD889E-0DAC-480C-A793-A2BF2D028AEF}" type="parTrans" cxnId="{37F77BD1-CEE9-444E-8D6A-52DCC3D49B13}">
      <dgm:prSet/>
      <dgm:spPr/>
      <dgm:t>
        <a:bodyPr/>
        <a:lstStyle/>
        <a:p>
          <a:endParaRPr lang="en-US"/>
        </a:p>
      </dgm:t>
    </dgm:pt>
    <dgm:pt modelId="{9AF13D99-7019-4EDB-98D5-4A766E43C696}" type="sibTrans" cxnId="{37F77BD1-CEE9-444E-8D6A-52DCC3D49B13}">
      <dgm:prSet/>
      <dgm:spPr/>
      <dgm:t>
        <a:bodyPr/>
        <a:lstStyle/>
        <a:p>
          <a:endParaRPr lang="en-US"/>
        </a:p>
      </dgm:t>
    </dgm:pt>
    <dgm:pt modelId="{58624C66-B1C6-4CDA-98BD-BC6867757067}">
      <dgm:prSet phldrT="[Text]"/>
      <dgm:spPr/>
      <dgm:t>
        <a:bodyPr/>
        <a:lstStyle/>
        <a:p>
          <a:r>
            <a:rPr lang="en-US" dirty="0"/>
            <a:t>Factory</a:t>
          </a:r>
        </a:p>
      </dgm:t>
    </dgm:pt>
    <dgm:pt modelId="{FAC45EF4-33D6-4168-A69D-3A31A5C2B395}" type="parTrans" cxnId="{99AC36F6-7147-4396-A5FA-3D2A8783B82B}">
      <dgm:prSet/>
      <dgm:spPr/>
      <dgm:t>
        <a:bodyPr/>
        <a:lstStyle/>
        <a:p>
          <a:endParaRPr lang="en-US"/>
        </a:p>
      </dgm:t>
    </dgm:pt>
    <dgm:pt modelId="{50C16FD8-9438-402A-9A4A-1EDD1DE6FEA1}" type="sibTrans" cxnId="{99AC36F6-7147-4396-A5FA-3D2A8783B82B}">
      <dgm:prSet/>
      <dgm:spPr/>
      <dgm:t>
        <a:bodyPr/>
        <a:lstStyle/>
        <a:p>
          <a:endParaRPr lang="en-US"/>
        </a:p>
      </dgm:t>
    </dgm:pt>
    <dgm:pt modelId="{AAF34942-EAEB-475F-A8A5-110C537FEA3B}">
      <dgm:prSet phldrT="[Text]"/>
      <dgm:spPr/>
      <dgm:t>
        <a:bodyPr/>
        <a:lstStyle/>
        <a:p>
          <a:r>
            <a:rPr lang="en-US" dirty="0"/>
            <a:t>Builder</a:t>
          </a:r>
        </a:p>
      </dgm:t>
    </dgm:pt>
    <dgm:pt modelId="{82754F0D-0F34-47E4-8592-1FC763E43574}" type="parTrans" cxnId="{37EF139B-776A-41C1-8253-6BE36F265C63}">
      <dgm:prSet/>
      <dgm:spPr/>
      <dgm:t>
        <a:bodyPr/>
        <a:lstStyle/>
        <a:p>
          <a:endParaRPr lang="en-US"/>
        </a:p>
      </dgm:t>
    </dgm:pt>
    <dgm:pt modelId="{F20ABABB-5C89-4515-B677-E43EA9F9DD90}" type="sibTrans" cxnId="{37EF139B-776A-41C1-8253-6BE36F265C63}">
      <dgm:prSet/>
      <dgm:spPr/>
      <dgm:t>
        <a:bodyPr/>
        <a:lstStyle/>
        <a:p>
          <a:endParaRPr lang="en-US"/>
        </a:p>
      </dgm:t>
    </dgm:pt>
    <dgm:pt modelId="{6FB69ECC-9F69-4887-8AAC-FA3DA6CE3C6F}">
      <dgm:prSet phldrT="[Text]"/>
      <dgm:spPr/>
      <dgm:t>
        <a:bodyPr/>
        <a:lstStyle/>
        <a:p>
          <a:r>
            <a:rPr lang="en-US" dirty="0"/>
            <a:t>Facade</a:t>
          </a:r>
        </a:p>
      </dgm:t>
    </dgm:pt>
    <dgm:pt modelId="{EC5BB9F3-A2C6-4262-B5FA-1312EB755141}" type="parTrans" cxnId="{A34539B9-2BDF-4C71-A175-09C75B0BC1BC}">
      <dgm:prSet/>
      <dgm:spPr/>
      <dgm:t>
        <a:bodyPr/>
        <a:lstStyle/>
        <a:p>
          <a:endParaRPr lang="en-US"/>
        </a:p>
      </dgm:t>
    </dgm:pt>
    <dgm:pt modelId="{CE52F072-1BF3-440F-AE02-E978DC817A3E}" type="sibTrans" cxnId="{A34539B9-2BDF-4C71-A175-09C75B0BC1BC}">
      <dgm:prSet/>
      <dgm:spPr/>
      <dgm:t>
        <a:bodyPr/>
        <a:lstStyle/>
        <a:p>
          <a:endParaRPr lang="en-US"/>
        </a:p>
      </dgm:t>
    </dgm:pt>
    <dgm:pt modelId="{CDB10BC5-5305-4996-951B-21280B07BBBE}">
      <dgm:prSet phldrT="[Text]"/>
      <dgm:spPr/>
      <dgm:t>
        <a:bodyPr/>
        <a:lstStyle/>
        <a:p>
          <a:r>
            <a:rPr lang="en-US" dirty="0"/>
            <a:t>Strategy</a:t>
          </a:r>
        </a:p>
      </dgm:t>
    </dgm:pt>
    <dgm:pt modelId="{2A0DA3D2-2FC7-4CFD-87D2-DA1545908A5E}" type="parTrans" cxnId="{47B9694B-CDB3-4180-9011-DFBC6B90720A}">
      <dgm:prSet/>
      <dgm:spPr/>
      <dgm:t>
        <a:bodyPr/>
        <a:lstStyle/>
        <a:p>
          <a:endParaRPr lang="en-US"/>
        </a:p>
      </dgm:t>
    </dgm:pt>
    <dgm:pt modelId="{85DDA5BC-F1ED-42B5-80D9-8EA2783A522A}" type="sibTrans" cxnId="{47B9694B-CDB3-4180-9011-DFBC6B90720A}">
      <dgm:prSet/>
      <dgm:spPr/>
      <dgm:t>
        <a:bodyPr/>
        <a:lstStyle/>
        <a:p>
          <a:endParaRPr lang="en-US"/>
        </a:p>
      </dgm:t>
    </dgm:pt>
    <dgm:pt modelId="{AC805906-0730-4BE2-8218-CB844182F264}">
      <dgm:prSet/>
      <dgm:spPr/>
      <dgm:t>
        <a:bodyPr/>
        <a:lstStyle/>
        <a:p>
          <a:r>
            <a:rPr lang="en-US" dirty="0"/>
            <a:t>Decorator</a:t>
          </a:r>
        </a:p>
      </dgm:t>
    </dgm:pt>
    <dgm:pt modelId="{CA7AD642-DCD4-49DA-B43B-7E5C631EB990}" type="parTrans" cxnId="{1C312DDE-6748-4DA7-A52B-DCAAE04A7801}">
      <dgm:prSet/>
      <dgm:spPr/>
      <dgm:t>
        <a:bodyPr/>
        <a:lstStyle/>
        <a:p>
          <a:endParaRPr lang="en-US"/>
        </a:p>
      </dgm:t>
    </dgm:pt>
    <dgm:pt modelId="{376CA586-778A-43F5-852B-37247E0B746A}" type="sibTrans" cxnId="{1C312DDE-6748-4DA7-A52B-DCAAE04A7801}">
      <dgm:prSet/>
      <dgm:spPr/>
      <dgm:t>
        <a:bodyPr/>
        <a:lstStyle/>
        <a:p>
          <a:endParaRPr lang="en-US"/>
        </a:p>
      </dgm:t>
    </dgm:pt>
    <dgm:pt modelId="{B1B1D722-6EBF-4096-90ED-A2CE05231D8E}">
      <dgm:prSet/>
      <dgm:spPr/>
      <dgm:t>
        <a:bodyPr/>
        <a:lstStyle/>
        <a:p>
          <a:r>
            <a:rPr lang="en-US" dirty="0"/>
            <a:t>Adapter</a:t>
          </a:r>
        </a:p>
      </dgm:t>
    </dgm:pt>
    <dgm:pt modelId="{FADEF5F8-BE26-4820-82C5-1287F7575CB3}" type="parTrans" cxnId="{38B60BA8-73A8-4433-A022-3BF209B46991}">
      <dgm:prSet/>
      <dgm:spPr/>
      <dgm:t>
        <a:bodyPr/>
        <a:lstStyle/>
        <a:p>
          <a:endParaRPr lang="en-US"/>
        </a:p>
      </dgm:t>
    </dgm:pt>
    <dgm:pt modelId="{71C6628F-5987-4537-961E-4E94B9FF68EC}" type="sibTrans" cxnId="{38B60BA8-73A8-4433-A022-3BF209B46991}">
      <dgm:prSet/>
      <dgm:spPr/>
      <dgm:t>
        <a:bodyPr/>
        <a:lstStyle/>
        <a:p>
          <a:endParaRPr lang="en-US"/>
        </a:p>
      </dgm:t>
    </dgm:pt>
    <dgm:pt modelId="{8921986B-E445-4129-B8C3-8E94111ABA82}">
      <dgm:prSet/>
      <dgm:spPr/>
      <dgm:t>
        <a:bodyPr/>
        <a:lstStyle/>
        <a:p>
          <a:r>
            <a:rPr lang="en-US" dirty="0"/>
            <a:t>State</a:t>
          </a:r>
        </a:p>
      </dgm:t>
    </dgm:pt>
    <dgm:pt modelId="{8BF59BFC-0345-414B-A527-033073CE9C58}" type="parTrans" cxnId="{B1AE4D9A-C1DD-47DD-A9E5-67873B1C5BB9}">
      <dgm:prSet/>
      <dgm:spPr/>
      <dgm:t>
        <a:bodyPr/>
        <a:lstStyle/>
        <a:p>
          <a:endParaRPr lang="en-US"/>
        </a:p>
      </dgm:t>
    </dgm:pt>
    <dgm:pt modelId="{8CBF158F-73D6-4649-8AA5-16D2B4394141}" type="sibTrans" cxnId="{B1AE4D9A-C1DD-47DD-A9E5-67873B1C5BB9}">
      <dgm:prSet/>
      <dgm:spPr/>
      <dgm:t>
        <a:bodyPr/>
        <a:lstStyle/>
        <a:p>
          <a:endParaRPr lang="en-US"/>
        </a:p>
      </dgm:t>
    </dgm:pt>
    <dgm:pt modelId="{8DC8DD75-FB34-4EA3-94F2-1F30BD3B5ECC}">
      <dgm:prSet/>
      <dgm:spPr/>
      <dgm:t>
        <a:bodyPr/>
        <a:lstStyle/>
        <a:p>
          <a:r>
            <a:rPr lang="en-US" dirty="0"/>
            <a:t>Bridge</a:t>
          </a:r>
        </a:p>
      </dgm:t>
    </dgm:pt>
    <dgm:pt modelId="{DCDA740A-54F5-4A6B-A110-4F10C4C518E3}" type="parTrans" cxnId="{AE7E36B3-BB6E-47F8-919D-4E2309A6BC5A}">
      <dgm:prSet/>
      <dgm:spPr/>
      <dgm:t>
        <a:bodyPr/>
        <a:lstStyle/>
        <a:p>
          <a:endParaRPr lang="en-US"/>
        </a:p>
      </dgm:t>
    </dgm:pt>
    <dgm:pt modelId="{66740A37-9C58-4C00-A39A-B27B57373276}" type="sibTrans" cxnId="{AE7E36B3-BB6E-47F8-919D-4E2309A6BC5A}">
      <dgm:prSet/>
      <dgm:spPr/>
      <dgm:t>
        <a:bodyPr/>
        <a:lstStyle/>
        <a:p>
          <a:endParaRPr lang="en-US"/>
        </a:p>
      </dgm:t>
    </dgm:pt>
    <dgm:pt modelId="{0CB4CEBA-D9DA-4857-98C3-FA6E08593663}">
      <dgm:prSet/>
      <dgm:spPr/>
      <dgm:t>
        <a:bodyPr/>
        <a:lstStyle/>
        <a:p>
          <a:r>
            <a:rPr lang="en-US" dirty="0"/>
            <a:t>Prototype</a:t>
          </a:r>
        </a:p>
      </dgm:t>
    </dgm:pt>
    <dgm:pt modelId="{72498165-AD95-4EC1-A0FF-CB19BA7E99E3}" type="parTrans" cxnId="{E20FBBC0-38FB-45B7-90BA-A110F0F1AF09}">
      <dgm:prSet/>
      <dgm:spPr/>
      <dgm:t>
        <a:bodyPr/>
        <a:lstStyle/>
        <a:p>
          <a:endParaRPr lang="en-US"/>
        </a:p>
      </dgm:t>
    </dgm:pt>
    <dgm:pt modelId="{2762775C-034E-44AB-A083-C4252A8FE3BA}" type="sibTrans" cxnId="{E20FBBC0-38FB-45B7-90BA-A110F0F1AF09}">
      <dgm:prSet/>
      <dgm:spPr/>
      <dgm:t>
        <a:bodyPr/>
        <a:lstStyle/>
        <a:p>
          <a:endParaRPr lang="en-US"/>
        </a:p>
      </dgm:t>
    </dgm:pt>
    <dgm:pt modelId="{C50C745C-3EFB-416E-8747-1B5A42089CD6}">
      <dgm:prSet/>
      <dgm:spPr/>
      <dgm:t>
        <a:bodyPr/>
        <a:lstStyle/>
        <a:p>
          <a:r>
            <a:rPr lang="en-US" dirty="0"/>
            <a:t>Command</a:t>
          </a:r>
        </a:p>
      </dgm:t>
    </dgm:pt>
    <dgm:pt modelId="{E6584848-F2A2-4D27-B13E-E5121E19D397}" type="parTrans" cxnId="{3ABE0CF8-21B6-4A3B-9E9F-709FD73A1FA4}">
      <dgm:prSet/>
      <dgm:spPr/>
      <dgm:t>
        <a:bodyPr/>
        <a:lstStyle/>
        <a:p>
          <a:endParaRPr lang="en-US"/>
        </a:p>
      </dgm:t>
    </dgm:pt>
    <dgm:pt modelId="{06C49EEA-0FE1-4345-8261-EC27EEE138E5}" type="sibTrans" cxnId="{3ABE0CF8-21B6-4A3B-9E9F-709FD73A1FA4}">
      <dgm:prSet/>
      <dgm:spPr/>
      <dgm:t>
        <a:bodyPr/>
        <a:lstStyle/>
        <a:p>
          <a:endParaRPr lang="en-US"/>
        </a:p>
      </dgm:t>
    </dgm:pt>
    <dgm:pt modelId="{A2F8BA95-7DDA-4142-9A2E-327AA29C605F}">
      <dgm:prSet/>
      <dgm:spPr/>
      <dgm:t>
        <a:bodyPr/>
        <a:lstStyle/>
        <a:p>
          <a:r>
            <a:rPr lang="en-US" dirty="0"/>
            <a:t>Observer</a:t>
          </a:r>
        </a:p>
      </dgm:t>
    </dgm:pt>
    <dgm:pt modelId="{3174D344-A6EC-4D9F-B106-CAC5F6F5D265}" type="parTrans" cxnId="{AA6B759C-F046-43C7-A796-D2954707A0FC}">
      <dgm:prSet/>
      <dgm:spPr/>
      <dgm:t>
        <a:bodyPr/>
        <a:lstStyle/>
        <a:p>
          <a:endParaRPr lang="en-US"/>
        </a:p>
      </dgm:t>
    </dgm:pt>
    <dgm:pt modelId="{F49BE259-4CBA-45E9-9F24-2C33EE56A5E7}" type="sibTrans" cxnId="{AA6B759C-F046-43C7-A796-D2954707A0FC}">
      <dgm:prSet/>
      <dgm:spPr/>
      <dgm:t>
        <a:bodyPr/>
        <a:lstStyle/>
        <a:p>
          <a:endParaRPr lang="en-US"/>
        </a:p>
      </dgm:t>
    </dgm:pt>
    <dgm:pt modelId="{ADCF032E-9902-46F9-A137-F37B8B40B4EE}" type="pres">
      <dgm:prSet presAssocID="{0121983B-7940-4330-A07D-37329D079798}" presName="diagram" presStyleCnt="0">
        <dgm:presLayoutVars>
          <dgm:dir/>
          <dgm:resizeHandles val="exact"/>
        </dgm:presLayoutVars>
      </dgm:prSet>
      <dgm:spPr/>
    </dgm:pt>
    <dgm:pt modelId="{1D2B6C98-253B-4C3C-82F2-CF2E0B3C0F7D}" type="pres">
      <dgm:prSet presAssocID="{3666C93A-3DC2-420C-9CE6-B1DB33F0FAE3}" presName="node" presStyleLbl="node1" presStyleIdx="0" presStyleCnt="12">
        <dgm:presLayoutVars>
          <dgm:bulletEnabled val="1"/>
        </dgm:presLayoutVars>
      </dgm:prSet>
      <dgm:spPr/>
    </dgm:pt>
    <dgm:pt modelId="{72AEAFAD-DB57-42D9-AD70-3A71321C849A}" type="pres">
      <dgm:prSet presAssocID="{9AF13D99-7019-4EDB-98D5-4A766E43C696}" presName="sibTrans" presStyleCnt="0"/>
      <dgm:spPr/>
    </dgm:pt>
    <dgm:pt modelId="{A8D5BA57-EDCD-4349-AF26-476AE99861AA}" type="pres">
      <dgm:prSet presAssocID="{58624C66-B1C6-4CDA-98BD-BC6867757067}" presName="node" presStyleLbl="node1" presStyleIdx="1" presStyleCnt="12">
        <dgm:presLayoutVars>
          <dgm:bulletEnabled val="1"/>
        </dgm:presLayoutVars>
      </dgm:prSet>
      <dgm:spPr/>
    </dgm:pt>
    <dgm:pt modelId="{92A207E3-1D93-4BEB-A40A-1B2F6A282E63}" type="pres">
      <dgm:prSet presAssocID="{50C16FD8-9438-402A-9A4A-1EDD1DE6FEA1}" presName="sibTrans" presStyleCnt="0"/>
      <dgm:spPr/>
    </dgm:pt>
    <dgm:pt modelId="{9E048C26-77CB-40CA-B8A8-863822B89D23}" type="pres">
      <dgm:prSet presAssocID="{AAF34942-EAEB-475F-A8A5-110C537FEA3B}" presName="node" presStyleLbl="node1" presStyleIdx="2" presStyleCnt="12">
        <dgm:presLayoutVars>
          <dgm:bulletEnabled val="1"/>
        </dgm:presLayoutVars>
      </dgm:prSet>
      <dgm:spPr/>
    </dgm:pt>
    <dgm:pt modelId="{EA85E607-F844-4C27-9C51-437F9712CC7A}" type="pres">
      <dgm:prSet presAssocID="{F20ABABB-5C89-4515-B677-E43EA9F9DD90}" presName="sibTrans" presStyleCnt="0"/>
      <dgm:spPr/>
    </dgm:pt>
    <dgm:pt modelId="{638664B5-FA60-4334-A8D9-207331294D8D}" type="pres">
      <dgm:prSet presAssocID="{6FB69ECC-9F69-4887-8AAC-FA3DA6CE3C6F}" presName="node" presStyleLbl="node1" presStyleIdx="3" presStyleCnt="12">
        <dgm:presLayoutVars>
          <dgm:bulletEnabled val="1"/>
        </dgm:presLayoutVars>
      </dgm:prSet>
      <dgm:spPr/>
    </dgm:pt>
    <dgm:pt modelId="{898834B6-F9F7-43AA-A383-99ACB5E5AFE7}" type="pres">
      <dgm:prSet presAssocID="{CE52F072-1BF3-440F-AE02-E978DC817A3E}" presName="sibTrans" presStyleCnt="0"/>
      <dgm:spPr/>
    </dgm:pt>
    <dgm:pt modelId="{29D0B848-0182-4640-8509-A18A19A36D78}" type="pres">
      <dgm:prSet presAssocID="{CDB10BC5-5305-4996-951B-21280B07BBBE}" presName="node" presStyleLbl="node1" presStyleIdx="4" presStyleCnt="12">
        <dgm:presLayoutVars>
          <dgm:bulletEnabled val="1"/>
        </dgm:presLayoutVars>
      </dgm:prSet>
      <dgm:spPr/>
    </dgm:pt>
    <dgm:pt modelId="{E1F62409-81F1-41FC-B167-804AA4DDD3FF}" type="pres">
      <dgm:prSet presAssocID="{85DDA5BC-F1ED-42B5-80D9-8EA2783A522A}" presName="sibTrans" presStyleCnt="0"/>
      <dgm:spPr/>
    </dgm:pt>
    <dgm:pt modelId="{FAA4AE0A-A97C-43D2-85EE-6B233DD3BBAC}" type="pres">
      <dgm:prSet presAssocID="{AC805906-0730-4BE2-8218-CB844182F264}" presName="node" presStyleLbl="node1" presStyleIdx="5" presStyleCnt="12">
        <dgm:presLayoutVars>
          <dgm:bulletEnabled val="1"/>
        </dgm:presLayoutVars>
      </dgm:prSet>
      <dgm:spPr/>
    </dgm:pt>
    <dgm:pt modelId="{095CC848-9799-4DED-96B5-0938E37B5BCD}" type="pres">
      <dgm:prSet presAssocID="{376CA586-778A-43F5-852B-37247E0B746A}" presName="sibTrans" presStyleCnt="0"/>
      <dgm:spPr/>
    </dgm:pt>
    <dgm:pt modelId="{DE20B882-E137-4F92-805B-76FA86E9B9B8}" type="pres">
      <dgm:prSet presAssocID="{8DC8DD75-FB34-4EA3-94F2-1F30BD3B5ECC}" presName="node" presStyleLbl="node1" presStyleIdx="6" presStyleCnt="12">
        <dgm:presLayoutVars>
          <dgm:bulletEnabled val="1"/>
        </dgm:presLayoutVars>
      </dgm:prSet>
      <dgm:spPr/>
    </dgm:pt>
    <dgm:pt modelId="{0521C9BF-38BC-4D96-BE7C-5A9DFDB7EF5C}" type="pres">
      <dgm:prSet presAssocID="{66740A37-9C58-4C00-A39A-B27B57373276}" presName="sibTrans" presStyleCnt="0"/>
      <dgm:spPr/>
    </dgm:pt>
    <dgm:pt modelId="{AB558CFD-377F-4E80-B368-000006C6DACD}" type="pres">
      <dgm:prSet presAssocID="{0CB4CEBA-D9DA-4857-98C3-FA6E08593663}" presName="node" presStyleLbl="node1" presStyleIdx="7" presStyleCnt="12">
        <dgm:presLayoutVars>
          <dgm:bulletEnabled val="1"/>
        </dgm:presLayoutVars>
      </dgm:prSet>
      <dgm:spPr/>
    </dgm:pt>
    <dgm:pt modelId="{383C444C-F78D-41B7-85FE-6B0751D1644C}" type="pres">
      <dgm:prSet presAssocID="{2762775C-034E-44AB-A083-C4252A8FE3BA}" presName="sibTrans" presStyleCnt="0"/>
      <dgm:spPr/>
    </dgm:pt>
    <dgm:pt modelId="{BA5E2273-BCC9-4F11-8166-B70939F09A11}" type="pres">
      <dgm:prSet presAssocID="{C50C745C-3EFB-416E-8747-1B5A42089CD6}" presName="node" presStyleLbl="node1" presStyleIdx="8" presStyleCnt="12">
        <dgm:presLayoutVars>
          <dgm:bulletEnabled val="1"/>
        </dgm:presLayoutVars>
      </dgm:prSet>
      <dgm:spPr/>
    </dgm:pt>
    <dgm:pt modelId="{F31BB28F-1BAA-41DF-8DC2-459025021410}" type="pres">
      <dgm:prSet presAssocID="{06C49EEA-0FE1-4345-8261-EC27EEE138E5}" presName="sibTrans" presStyleCnt="0"/>
      <dgm:spPr/>
    </dgm:pt>
    <dgm:pt modelId="{1FCDBD1E-B241-4C34-B8EC-A7AE7F986A54}" type="pres">
      <dgm:prSet presAssocID="{A2F8BA95-7DDA-4142-9A2E-327AA29C605F}" presName="node" presStyleLbl="node1" presStyleIdx="9" presStyleCnt="12">
        <dgm:presLayoutVars>
          <dgm:bulletEnabled val="1"/>
        </dgm:presLayoutVars>
      </dgm:prSet>
      <dgm:spPr/>
    </dgm:pt>
    <dgm:pt modelId="{829F0877-D0DE-4745-8CB1-500FF5A2BBB5}" type="pres">
      <dgm:prSet presAssocID="{F49BE259-4CBA-45E9-9F24-2C33EE56A5E7}" presName="sibTrans" presStyleCnt="0"/>
      <dgm:spPr/>
    </dgm:pt>
    <dgm:pt modelId="{CE15D6B8-DBEB-496C-9C85-12F234F14C1E}" type="pres">
      <dgm:prSet presAssocID="{B1B1D722-6EBF-4096-90ED-A2CE05231D8E}" presName="node" presStyleLbl="node1" presStyleIdx="10" presStyleCnt="12">
        <dgm:presLayoutVars>
          <dgm:bulletEnabled val="1"/>
        </dgm:presLayoutVars>
      </dgm:prSet>
      <dgm:spPr/>
    </dgm:pt>
    <dgm:pt modelId="{578B9176-A07A-4336-BE55-B0E9083539D4}" type="pres">
      <dgm:prSet presAssocID="{71C6628F-5987-4537-961E-4E94B9FF68EC}" presName="sibTrans" presStyleCnt="0"/>
      <dgm:spPr/>
    </dgm:pt>
    <dgm:pt modelId="{D639B581-9879-4593-9CD8-85F742DA3449}" type="pres">
      <dgm:prSet presAssocID="{8921986B-E445-4129-B8C3-8E94111ABA82}" presName="node" presStyleLbl="node1" presStyleIdx="11" presStyleCnt="12">
        <dgm:presLayoutVars>
          <dgm:bulletEnabled val="1"/>
        </dgm:presLayoutVars>
      </dgm:prSet>
      <dgm:spPr/>
    </dgm:pt>
  </dgm:ptLst>
  <dgm:cxnLst>
    <dgm:cxn modelId="{9182010D-4DB1-44EC-B85F-1ECB04C127CA}" type="presOf" srcId="{0CB4CEBA-D9DA-4857-98C3-FA6E08593663}" destId="{AB558CFD-377F-4E80-B368-000006C6DACD}" srcOrd="0" destOrd="0" presId="urn:microsoft.com/office/officeart/2005/8/layout/default"/>
    <dgm:cxn modelId="{BD70FF12-0976-48B1-B462-4408737E9642}" type="presOf" srcId="{0121983B-7940-4330-A07D-37329D079798}" destId="{ADCF032E-9902-46F9-A137-F37B8B40B4EE}" srcOrd="0" destOrd="0" presId="urn:microsoft.com/office/officeart/2005/8/layout/default"/>
    <dgm:cxn modelId="{58AF132C-85F4-4CA3-9E33-731404808540}" type="presOf" srcId="{6FB69ECC-9F69-4887-8AAC-FA3DA6CE3C6F}" destId="{638664B5-FA60-4334-A8D9-207331294D8D}" srcOrd="0" destOrd="0" presId="urn:microsoft.com/office/officeart/2005/8/layout/default"/>
    <dgm:cxn modelId="{05812C41-4574-4115-B464-BC8BD9B1895A}" type="presOf" srcId="{C50C745C-3EFB-416E-8747-1B5A42089CD6}" destId="{BA5E2273-BCC9-4F11-8166-B70939F09A11}" srcOrd="0" destOrd="0" presId="urn:microsoft.com/office/officeart/2005/8/layout/default"/>
    <dgm:cxn modelId="{47B9694B-CDB3-4180-9011-DFBC6B90720A}" srcId="{0121983B-7940-4330-A07D-37329D079798}" destId="{CDB10BC5-5305-4996-951B-21280B07BBBE}" srcOrd="4" destOrd="0" parTransId="{2A0DA3D2-2FC7-4CFD-87D2-DA1545908A5E}" sibTransId="{85DDA5BC-F1ED-42B5-80D9-8EA2783A522A}"/>
    <dgm:cxn modelId="{76321251-8258-483D-9DDB-29B023B046D5}" type="presOf" srcId="{B1B1D722-6EBF-4096-90ED-A2CE05231D8E}" destId="{CE15D6B8-DBEB-496C-9C85-12F234F14C1E}" srcOrd="0" destOrd="0" presId="urn:microsoft.com/office/officeart/2005/8/layout/default"/>
    <dgm:cxn modelId="{AD103F5A-3173-49D5-997A-D6FEECB98210}" type="presOf" srcId="{8DC8DD75-FB34-4EA3-94F2-1F30BD3B5ECC}" destId="{DE20B882-E137-4F92-805B-76FA86E9B9B8}" srcOrd="0" destOrd="0" presId="urn:microsoft.com/office/officeart/2005/8/layout/default"/>
    <dgm:cxn modelId="{5609667C-B704-4E45-964E-B7C7648C7479}" type="presOf" srcId="{AC805906-0730-4BE2-8218-CB844182F264}" destId="{FAA4AE0A-A97C-43D2-85EE-6B233DD3BBAC}" srcOrd="0" destOrd="0" presId="urn:microsoft.com/office/officeart/2005/8/layout/default"/>
    <dgm:cxn modelId="{B1AE4D9A-C1DD-47DD-A9E5-67873B1C5BB9}" srcId="{0121983B-7940-4330-A07D-37329D079798}" destId="{8921986B-E445-4129-B8C3-8E94111ABA82}" srcOrd="11" destOrd="0" parTransId="{8BF59BFC-0345-414B-A527-033073CE9C58}" sibTransId="{8CBF158F-73D6-4649-8AA5-16D2B4394141}"/>
    <dgm:cxn modelId="{37EF139B-776A-41C1-8253-6BE36F265C63}" srcId="{0121983B-7940-4330-A07D-37329D079798}" destId="{AAF34942-EAEB-475F-A8A5-110C537FEA3B}" srcOrd="2" destOrd="0" parTransId="{82754F0D-0F34-47E4-8592-1FC763E43574}" sibTransId="{F20ABABB-5C89-4515-B677-E43EA9F9DD90}"/>
    <dgm:cxn modelId="{AA6B759C-F046-43C7-A796-D2954707A0FC}" srcId="{0121983B-7940-4330-A07D-37329D079798}" destId="{A2F8BA95-7DDA-4142-9A2E-327AA29C605F}" srcOrd="9" destOrd="0" parTransId="{3174D344-A6EC-4D9F-B106-CAC5F6F5D265}" sibTransId="{F49BE259-4CBA-45E9-9F24-2C33EE56A5E7}"/>
    <dgm:cxn modelId="{1C1DDD9E-A637-4AD4-AC7E-480DCEF9CB39}" type="presOf" srcId="{CDB10BC5-5305-4996-951B-21280B07BBBE}" destId="{29D0B848-0182-4640-8509-A18A19A36D78}" srcOrd="0" destOrd="0" presId="urn:microsoft.com/office/officeart/2005/8/layout/default"/>
    <dgm:cxn modelId="{38B60BA8-73A8-4433-A022-3BF209B46991}" srcId="{0121983B-7940-4330-A07D-37329D079798}" destId="{B1B1D722-6EBF-4096-90ED-A2CE05231D8E}" srcOrd="10" destOrd="0" parTransId="{FADEF5F8-BE26-4820-82C5-1287F7575CB3}" sibTransId="{71C6628F-5987-4537-961E-4E94B9FF68EC}"/>
    <dgm:cxn modelId="{D6D518A8-1C3F-4474-8462-0DE26E2CFC52}" type="presOf" srcId="{AAF34942-EAEB-475F-A8A5-110C537FEA3B}" destId="{9E048C26-77CB-40CA-B8A8-863822B89D23}" srcOrd="0" destOrd="0" presId="urn:microsoft.com/office/officeart/2005/8/layout/default"/>
    <dgm:cxn modelId="{AE7E36B3-BB6E-47F8-919D-4E2309A6BC5A}" srcId="{0121983B-7940-4330-A07D-37329D079798}" destId="{8DC8DD75-FB34-4EA3-94F2-1F30BD3B5ECC}" srcOrd="6" destOrd="0" parTransId="{DCDA740A-54F5-4A6B-A110-4F10C4C518E3}" sibTransId="{66740A37-9C58-4C00-A39A-B27B57373276}"/>
    <dgm:cxn modelId="{A34539B9-2BDF-4C71-A175-09C75B0BC1BC}" srcId="{0121983B-7940-4330-A07D-37329D079798}" destId="{6FB69ECC-9F69-4887-8AAC-FA3DA6CE3C6F}" srcOrd="3" destOrd="0" parTransId="{EC5BB9F3-A2C6-4262-B5FA-1312EB755141}" sibTransId="{CE52F072-1BF3-440F-AE02-E978DC817A3E}"/>
    <dgm:cxn modelId="{E20FBBC0-38FB-45B7-90BA-A110F0F1AF09}" srcId="{0121983B-7940-4330-A07D-37329D079798}" destId="{0CB4CEBA-D9DA-4857-98C3-FA6E08593663}" srcOrd="7" destOrd="0" parTransId="{72498165-AD95-4EC1-A0FF-CB19BA7E99E3}" sibTransId="{2762775C-034E-44AB-A083-C4252A8FE3BA}"/>
    <dgm:cxn modelId="{BA6A96C4-D567-43DC-9D99-0CC1E6079FA5}" type="presOf" srcId="{A2F8BA95-7DDA-4142-9A2E-327AA29C605F}" destId="{1FCDBD1E-B241-4C34-B8EC-A7AE7F986A54}" srcOrd="0" destOrd="0" presId="urn:microsoft.com/office/officeart/2005/8/layout/default"/>
    <dgm:cxn modelId="{FD9F0AC7-4009-4BD6-AA21-F07049ECCB55}" type="presOf" srcId="{8921986B-E445-4129-B8C3-8E94111ABA82}" destId="{D639B581-9879-4593-9CD8-85F742DA3449}" srcOrd="0" destOrd="0" presId="urn:microsoft.com/office/officeart/2005/8/layout/default"/>
    <dgm:cxn modelId="{37F77BD1-CEE9-444E-8D6A-52DCC3D49B13}" srcId="{0121983B-7940-4330-A07D-37329D079798}" destId="{3666C93A-3DC2-420C-9CE6-B1DB33F0FAE3}" srcOrd="0" destOrd="0" parTransId="{FCBD889E-0DAC-480C-A793-A2BF2D028AEF}" sibTransId="{9AF13D99-7019-4EDB-98D5-4A766E43C696}"/>
    <dgm:cxn modelId="{1C312DDE-6748-4DA7-A52B-DCAAE04A7801}" srcId="{0121983B-7940-4330-A07D-37329D079798}" destId="{AC805906-0730-4BE2-8218-CB844182F264}" srcOrd="5" destOrd="0" parTransId="{CA7AD642-DCD4-49DA-B43B-7E5C631EB990}" sibTransId="{376CA586-778A-43F5-852B-37247E0B746A}"/>
    <dgm:cxn modelId="{257590E5-24CA-49B7-BAB1-9CB452FF8293}" type="presOf" srcId="{3666C93A-3DC2-420C-9CE6-B1DB33F0FAE3}" destId="{1D2B6C98-253B-4C3C-82F2-CF2E0B3C0F7D}" srcOrd="0" destOrd="0" presId="urn:microsoft.com/office/officeart/2005/8/layout/default"/>
    <dgm:cxn modelId="{6A7D55E7-CA5E-4572-8380-3018269E8886}" type="presOf" srcId="{58624C66-B1C6-4CDA-98BD-BC6867757067}" destId="{A8D5BA57-EDCD-4349-AF26-476AE99861AA}" srcOrd="0" destOrd="0" presId="urn:microsoft.com/office/officeart/2005/8/layout/default"/>
    <dgm:cxn modelId="{99AC36F6-7147-4396-A5FA-3D2A8783B82B}" srcId="{0121983B-7940-4330-A07D-37329D079798}" destId="{58624C66-B1C6-4CDA-98BD-BC6867757067}" srcOrd="1" destOrd="0" parTransId="{FAC45EF4-33D6-4168-A69D-3A31A5C2B395}" sibTransId="{50C16FD8-9438-402A-9A4A-1EDD1DE6FEA1}"/>
    <dgm:cxn modelId="{3ABE0CF8-21B6-4A3B-9E9F-709FD73A1FA4}" srcId="{0121983B-7940-4330-A07D-37329D079798}" destId="{C50C745C-3EFB-416E-8747-1B5A42089CD6}" srcOrd="8" destOrd="0" parTransId="{E6584848-F2A2-4D27-B13E-E5121E19D397}" sibTransId="{06C49EEA-0FE1-4345-8261-EC27EEE138E5}"/>
    <dgm:cxn modelId="{88C6EABF-7C89-4193-AFD3-40FAA06C45A3}" type="presParOf" srcId="{ADCF032E-9902-46F9-A137-F37B8B40B4EE}" destId="{1D2B6C98-253B-4C3C-82F2-CF2E0B3C0F7D}" srcOrd="0" destOrd="0" presId="urn:microsoft.com/office/officeart/2005/8/layout/default"/>
    <dgm:cxn modelId="{51C612F3-058F-4EBD-B2A2-A5AA3224D31E}" type="presParOf" srcId="{ADCF032E-9902-46F9-A137-F37B8B40B4EE}" destId="{72AEAFAD-DB57-42D9-AD70-3A71321C849A}" srcOrd="1" destOrd="0" presId="urn:microsoft.com/office/officeart/2005/8/layout/default"/>
    <dgm:cxn modelId="{E5A66BDA-41C5-4214-85CF-FDB01930100E}" type="presParOf" srcId="{ADCF032E-9902-46F9-A137-F37B8B40B4EE}" destId="{A8D5BA57-EDCD-4349-AF26-476AE99861AA}" srcOrd="2" destOrd="0" presId="urn:microsoft.com/office/officeart/2005/8/layout/default"/>
    <dgm:cxn modelId="{CBF3CADD-52C9-43FB-BDFD-444D29922639}" type="presParOf" srcId="{ADCF032E-9902-46F9-A137-F37B8B40B4EE}" destId="{92A207E3-1D93-4BEB-A40A-1B2F6A282E63}" srcOrd="3" destOrd="0" presId="urn:microsoft.com/office/officeart/2005/8/layout/default"/>
    <dgm:cxn modelId="{6D196953-559D-4E0C-BC9B-B132EC9ABC5B}" type="presParOf" srcId="{ADCF032E-9902-46F9-A137-F37B8B40B4EE}" destId="{9E048C26-77CB-40CA-B8A8-863822B89D23}" srcOrd="4" destOrd="0" presId="urn:microsoft.com/office/officeart/2005/8/layout/default"/>
    <dgm:cxn modelId="{5CAF5A0D-12E6-481D-9ABE-D825B9427BFF}" type="presParOf" srcId="{ADCF032E-9902-46F9-A137-F37B8B40B4EE}" destId="{EA85E607-F844-4C27-9C51-437F9712CC7A}" srcOrd="5" destOrd="0" presId="urn:microsoft.com/office/officeart/2005/8/layout/default"/>
    <dgm:cxn modelId="{13EFC67E-3D6F-43C6-817E-45051870BC4C}" type="presParOf" srcId="{ADCF032E-9902-46F9-A137-F37B8B40B4EE}" destId="{638664B5-FA60-4334-A8D9-207331294D8D}" srcOrd="6" destOrd="0" presId="urn:microsoft.com/office/officeart/2005/8/layout/default"/>
    <dgm:cxn modelId="{4F4536BD-0E11-4A83-B158-43FED0B82A56}" type="presParOf" srcId="{ADCF032E-9902-46F9-A137-F37B8B40B4EE}" destId="{898834B6-F9F7-43AA-A383-99ACB5E5AFE7}" srcOrd="7" destOrd="0" presId="urn:microsoft.com/office/officeart/2005/8/layout/default"/>
    <dgm:cxn modelId="{481E2D6A-57A6-4381-8FE2-F559D0E742D9}" type="presParOf" srcId="{ADCF032E-9902-46F9-A137-F37B8B40B4EE}" destId="{29D0B848-0182-4640-8509-A18A19A36D78}" srcOrd="8" destOrd="0" presId="urn:microsoft.com/office/officeart/2005/8/layout/default"/>
    <dgm:cxn modelId="{85E0493D-0668-480E-9301-551090FC3E4B}" type="presParOf" srcId="{ADCF032E-9902-46F9-A137-F37B8B40B4EE}" destId="{E1F62409-81F1-41FC-B167-804AA4DDD3FF}" srcOrd="9" destOrd="0" presId="urn:microsoft.com/office/officeart/2005/8/layout/default"/>
    <dgm:cxn modelId="{44FA8C45-C87C-40C5-AAF7-C07587BD0A31}" type="presParOf" srcId="{ADCF032E-9902-46F9-A137-F37B8B40B4EE}" destId="{FAA4AE0A-A97C-43D2-85EE-6B233DD3BBAC}" srcOrd="10" destOrd="0" presId="urn:microsoft.com/office/officeart/2005/8/layout/default"/>
    <dgm:cxn modelId="{BC6E58F9-FAFB-469E-9302-756749BED5CB}" type="presParOf" srcId="{ADCF032E-9902-46F9-A137-F37B8B40B4EE}" destId="{095CC848-9799-4DED-96B5-0938E37B5BCD}" srcOrd="11" destOrd="0" presId="urn:microsoft.com/office/officeart/2005/8/layout/default"/>
    <dgm:cxn modelId="{5D775107-3650-4E5A-A913-49A83671D3DE}" type="presParOf" srcId="{ADCF032E-9902-46F9-A137-F37B8B40B4EE}" destId="{DE20B882-E137-4F92-805B-76FA86E9B9B8}" srcOrd="12" destOrd="0" presId="urn:microsoft.com/office/officeart/2005/8/layout/default"/>
    <dgm:cxn modelId="{7CDF201F-BE5E-4869-9417-65144B938C51}" type="presParOf" srcId="{ADCF032E-9902-46F9-A137-F37B8B40B4EE}" destId="{0521C9BF-38BC-4D96-BE7C-5A9DFDB7EF5C}" srcOrd="13" destOrd="0" presId="urn:microsoft.com/office/officeart/2005/8/layout/default"/>
    <dgm:cxn modelId="{790E4D26-8A59-4D78-9539-F8AC234FB4A4}" type="presParOf" srcId="{ADCF032E-9902-46F9-A137-F37B8B40B4EE}" destId="{AB558CFD-377F-4E80-B368-000006C6DACD}" srcOrd="14" destOrd="0" presId="urn:microsoft.com/office/officeart/2005/8/layout/default"/>
    <dgm:cxn modelId="{40331CB1-C255-40A8-84AC-A5C5D1CB0B78}" type="presParOf" srcId="{ADCF032E-9902-46F9-A137-F37B8B40B4EE}" destId="{383C444C-F78D-41B7-85FE-6B0751D1644C}" srcOrd="15" destOrd="0" presId="urn:microsoft.com/office/officeart/2005/8/layout/default"/>
    <dgm:cxn modelId="{059BC780-0886-4604-BF30-A71B7D7482E9}" type="presParOf" srcId="{ADCF032E-9902-46F9-A137-F37B8B40B4EE}" destId="{BA5E2273-BCC9-4F11-8166-B70939F09A11}" srcOrd="16" destOrd="0" presId="urn:microsoft.com/office/officeart/2005/8/layout/default"/>
    <dgm:cxn modelId="{AC090F78-B4D1-43CF-9196-5D721957770C}" type="presParOf" srcId="{ADCF032E-9902-46F9-A137-F37B8B40B4EE}" destId="{F31BB28F-1BAA-41DF-8DC2-459025021410}" srcOrd="17" destOrd="0" presId="urn:microsoft.com/office/officeart/2005/8/layout/default"/>
    <dgm:cxn modelId="{83E06D6A-2E1B-44EE-847B-30AC21F10A9C}" type="presParOf" srcId="{ADCF032E-9902-46F9-A137-F37B8B40B4EE}" destId="{1FCDBD1E-B241-4C34-B8EC-A7AE7F986A54}" srcOrd="18" destOrd="0" presId="urn:microsoft.com/office/officeart/2005/8/layout/default"/>
    <dgm:cxn modelId="{68409250-900D-4AC3-95DC-61AB664C383B}" type="presParOf" srcId="{ADCF032E-9902-46F9-A137-F37B8B40B4EE}" destId="{829F0877-D0DE-4745-8CB1-500FF5A2BBB5}" srcOrd="19" destOrd="0" presId="urn:microsoft.com/office/officeart/2005/8/layout/default"/>
    <dgm:cxn modelId="{B29E229B-9335-4C13-96A6-73C9E12CBDAD}" type="presParOf" srcId="{ADCF032E-9902-46F9-A137-F37B8B40B4EE}" destId="{CE15D6B8-DBEB-496C-9C85-12F234F14C1E}" srcOrd="20" destOrd="0" presId="urn:microsoft.com/office/officeart/2005/8/layout/default"/>
    <dgm:cxn modelId="{6B5E4696-9BCB-423F-A8EE-FA7DFC0F8877}" type="presParOf" srcId="{ADCF032E-9902-46F9-A137-F37B8B40B4EE}" destId="{578B9176-A07A-4336-BE55-B0E9083539D4}" srcOrd="21" destOrd="0" presId="urn:microsoft.com/office/officeart/2005/8/layout/default"/>
    <dgm:cxn modelId="{6D1C061B-3672-4588-8567-1C01C222AC10}" type="presParOf" srcId="{ADCF032E-9902-46F9-A137-F37B8B40B4EE}" destId="{D639B581-9879-4593-9CD8-85F742DA3449}" srcOrd="2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438E950-8BF9-4823-9ABC-82657DADD1D7}" type="doc">
      <dgm:prSet loTypeId="urn:microsoft.com/office/officeart/2005/8/layout/hProcess11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D4AAF9E0-B66E-44DD-A315-4EDAED40160C}">
      <dgm:prSet phldrT="[Text]"/>
      <dgm:spPr/>
      <dgm:t>
        <a:bodyPr/>
        <a:lstStyle/>
        <a:p>
          <a:pPr algn="ctr"/>
          <a:r>
            <a:rPr lang="en-US" dirty="0"/>
            <a:t>Create Arline Object using the </a:t>
          </a:r>
          <a:r>
            <a:rPr lang="en-US" b="1" dirty="0"/>
            <a:t>Singleton Factory</a:t>
          </a:r>
        </a:p>
      </dgm:t>
    </dgm:pt>
    <dgm:pt modelId="{060D0F1F-BAAB-4586-A7E0-4C25E9386A39}" type="parTrans" cxnId="{112ECA23-2D4B-4E23-947E-AC825DF84DC7}">
      <dgm:prSet/>
      <dgm:spPr/>
      <dgm:t>
        <a:bodyPr/>
        <a:lstStyle/>
        <a:p>
          <a:endParaRPr lang="en-US"/>
        </a:p>
      </dgm:t>
    </dgm:pt>
    <dgm:pt modelId="{E99CA186-39FA-4F79-AFC6-E3D2B84164B0}" type="sibTrans" cxnId="{112ECA23-2D4B-4E23-947E-AC825DF84DC7}">
      <dgm:prSet/>
      <dgm:spPr/>
      <dgm:t>
        <a:bodyPr/>
        <a:lstStyle/>
        <a:p>
          <a:endParaRPr lang="en-US"/>
        </a:p>
      </dgm:t>
    </dgm:pt>
    <dgm:pt modelId="{E17012BB-E556-47F3-B981-30705DE2AC1E}">
      <dgm:prSet phldrT="[Text]"/>
      <dgm:spPr/>
      <dgm:t>
        <a:bodyPr/>
        <a:lstStyle/>
        <a:p>
          <a:r>
            <a:rPr lang="en-US" dirty="0"/>
            <a:t>Import Data from CSV and save and load the data using </a:t>
          </a:r>
          <a:r>
            <a:rPr lang="en-US" b="1" dirty="0"/>
            <a:t>Facade</a:t>
          </a:r>
        </a:p>
      </dgm:t>
    </dgm:pt>
    <dgm:pt modelId="{9A6EBD0C-8683-46D1-A038-84AC48105367}" type="parTrans" cxnId="{B90C6CAD-12CB-4D89-84D5-6691C5C92BB7}">
      <dgm:prSet/>
      <dgm:spPr/>
      <dgm:t>
        <a:bodyPr/>
        <a:lstStyle/>
        <a:p>
          <a:endParaRPr lang="en-US"/>
        </a:p>
      </dgm:t>
    </dgm:pt>
    <dgm:pt modelId="{15E90056-8CB4-4418-A135-74F7C7525483}" type="sibTrans" cxnId="{B90C6CAD-12CB-4D89-84D5-6691C5C92BB7}">
      <dgm:prSet/>
      <dgm:spPr/>
      <dgm:t>
        <a:bodyPr/>
        <a:lstStyle/>
        <a:p>
          <a:endParaRPr lang="en-US"/>
        </a:p>
      </dgm:t>
    </dgm:pt>
    <dgm:pt modelId="{21AEB403-4435-4AD5-80F3-4A555703EDCB}">
      <dgm:prSet phldrT="[Text]"/>
      <dgm:spPr/>
      <dgm:t>
        <a:bodyPr/>
        <a:lstStyle/>
        <a:p>
          <a:r>
            <a:rPr lang="en-US" dirty="0"/>
            <a:t>Add another flight and customer to the list using </a:t>
          </a:r>
          <a:r>
            <a:rPr lang="en-US" b="1" dirty="0"/>
            <a:t>Builder</a:t>
          </a:r>
        </a:p>
      </dgm:t>
    </dgm:pt>
    <dgm:pt modelId="{E941A34A-2D96-4BE0-B221-642AF4D61213}" type="parTrans" cxnId="{9310DBD7-D5D4-4524-8D01-3D39BA090F90}">
      <dgm:prSet/>
      <dgm:spPr/>
      <dgm:t>
        <a:bodyPr/>
        <a:lstStyle/>
        <a:p>
          <a:endParaRPr lang="en-US"/>
        </a:p>
      </dgm:t>
    </dgm:pt>
    <dgm:pt modelId="{D9F60EB6-D2C1-4B58-8BF0-2B3DB4E2DD1A}" type="sibTrans" cxnId="{9310DBD7-D5D4-4524-8D01-3D39BA090F90}">
      <dgm:prSet/>
      <dgm:spPr/>
      <dgm:t>
        <a:bodyPr/>
        <a:lstStyle/>
        <a:p>
          <a:endParaRPr lang="en-US"/>
        </a:p>
      </dgm:t>
    </dgm:pt>
    <dgm:pt modelId="{52B05CAF-2366-438A-8694-648A4538F7F5}">
      <dgm:prSet/>
      <dgm:spPr/>
      <dgm:t>
        <a:bodyPr/>
        <a:lstStyle/>
        <a:p>
          <a:r>
            <a:rPr lang="en-US" dirty="0"/>
            <a:t>Create a booking with a customer on a given flight</a:t>
          </a:r>
        </a:p>
        <a:p>
          <a:r>
            <a:rPr lang="en-US" b="1" dirty="0"/>
            <a:t>Builder</a:t>
          </a:r>
        </a:p>
      </dgm:t>
    </dgm:pt>
    <dgm:pt modelId="{51D34D1A-AC9C-47D3-AB00-59E076CEA526}" type="parTrans" cxnId="{90F4AA07-1D6E-4317-A1AE-B2353C6F4BE8}">
      <dgm:prSet/>
      <dgm:spPr/>
      <dgm:t>
        <a:bodyPr/>
        <a:lstStyle/>
        <a:p>
          <a:endParaRPr lang="en-US"/>
        </a:p>
      </dgm:t>
    </dgm:pt>
    <dgm:pt modelId="{5EE52756-4925-4FAF-A0A7-BEEF8B41EF9B}" type="sibTrans" cxnId="{90F4AA07-1D6E-4317-A1AE-B2353C6F4BE8}">
      <dgm:prSet/>
      <dgm:spPr/>
      <dgm:t>
        <a:bodyPr/>
        <a:lstStyle/>
        <a:p>
          <a:endParaRPr lang="en-US"/>
        </a:p>
      </dgm:t>
    </dgm:pt>
    <dgm:pt modelId="{DF24F9B9-BBD7-4EAC-899D-328BD32D0813}">
      <dgm:prSet/>
      <dgm:spPr/>
      <dgm:t>
        <a:bodyPr/>
        <a:lstStyle/>
        <a:p>
          <a:r>
            <a:rPr lang="en-US" dirty="0"/>
            <a:t>Apply available discount using </a:t>
          </a:r>
          <a:r>
            <a:rPr lang="en-US" b="1" dirty="0"/>
            <a:t>Strategy</a:t>
          </a:r>
        </a:p>
      </dgm:t>
    </dgm:pt>
    <dgm:pt modelId="{BD0572C7-6D7C-4996-93A4-AA801737F593}" type="parTrans" cxnId="{2937F89D-620D-4627-84F8-3ADBAB485782}">
      <dgm:prSet/>
      <dgm:spPr/>
      <dgm:t>
        <a:bodyPr/>
        <a:lstStyle/>
        <a:p>
          <a:endParaRPr lang="en-US"/>
        </a:p>
      </dgm:t>
    </dgm:pt>
    <dgm:pt modelId="{D553F3F8-C391-45BC-97BD-FA462330BBA5}" type="sibTrans" cxnId="{2937F89D-620D-4627-84F8-3ADBAB485782}">
      <dgm:prSet/>
      <dgm:spPr/>
      <dgm:t>
        <a:bodyPr/>
        <a:lstStyle/>
        <a:p>
          <a:endParaRPr lang="en-US"/>
        </a:p>
      </dgm:t>
    </dgm:pt>
    <dgm:pt modelId="{4A8A7BED-59E7-4AF8-9BFD-C3ED742EE65F}">
      <dgm:prSet/>
      <dgm:spPr/>
      <dgm:t>
        <a:bodyPr/>
        <a:lstStyle/>
        <a:p>
          <a:r>
            <a:rPr lang="en-US" dirty="0"/>
            <a:t>Apply Flight Upgrades using </a:t>
          </a:r>
          <a:r>
            <a:rPr lang="en-US" b="1" dirty="0"/>
            <a:t>Decorator</a:t>
          </a:r>
        </a:p>
      </dgm:t>
    </dgm:pt>
    <dgm:pt modelId="{E89C3425-572D-4C92-AFC3-2162E27C07F8}" type="parTrans" cxnId="{1EF84A5E-086C-4A88-80DB-96F635A8D3A3}">
      <dgm:prSet/>
      <dgm:spPr/>
      <dgm:t>
        <a:bodyPr/>
        <a:lstStyle/>
        <a:p>
          <a:endParaRPr lang="en-US"/>
        </a:p>
      </dgm:t>
    </dgm:pt>
    <dgm:pt modelId="{7A9E9D40-6881-4DAE-A3AB-137BE99FB0A3}" type="sibTrans" cxnId="{1EF84A5E-086C-4A88-80DB-96F635A8D3A3}">
      <dgm:prSet/>
      <dgm:spPr/>
      <dgm:t>
        <a:bodyPr/>
        <a:lstStyle/>
        <a:p>
          <a:endParaRPr lang="en-US"/>
        </a:p>
      </dgm:t>
    </dgm:pt>
    <dgm:pt modelId="{46AEA028-5513-4A32-A356-BCE8D67A8F78}">
      <dgm:prSet/>
      <dgm:spPr/>
      <dgm:t>
        <a:bodyPr/>
        <a:lstStyle/>
        <a:p>
          <a:r>
            <a:rPr lang="en-US" dirty="0"/>
            <a:t>The transaction is done after conversion to appropriate currency using </a:t>
          </a:r>
          <a:r>
            <a:rPr lang="en-US" b="1" dirty="0"/>
            <a:t>Adapter</a:t>
          </a:r>
        </a:p>
      </dgm:t>
    </dgm:pt>
    <dgm:pt modelId="{1E318F59-942D-42A6-B793-108B3D8421D6}" type="parTrans" cxnId="{287334AD-9504-4CB7-B791-D4A048D27A68}">
      <dgm:prSet/>
      <dgm:spPr/>
      <dgm:t>
        <a:bodyPr/>
        <a:lstStyle/>
        <a:p>
          <a:endParaRPr lang="en-US"/>
        </a:p>
      </dgm:t>
    </dgm:pt>
    <dgm:pt modelId="{853B4FC7-97DC-4FE3-B5FE-55EDC1329EAA}" type="sibTrans" cxnId="{287334AD-9504-4CB7-B791-D4A048D27A68}">
      <dgm:prSet/>
      <dgm:spPr/>
      <dgm:t>
        <a:bodyPr/>
        <a:lstStyle/>
        <a:p>
          <a:endParaRPr lang="en-US"/>
        </a:p>
      </dgm:t>
    </dgm:pt>
    <dgm:pt modelId="{1130ABFF-B262-4A0B-B191-137D1E0DC8B2}">
      <dgm:prSet/>
      <dgm:spPr/>
      <dgm:t>
        <a:bodyPr/>
        <a:lstStyle/>
        <a:p>
          <a:r>
            <a:rPr lang="en-US" dirty="0"/>
            <a:t>The states of flights are displayed using </a:t>
          </a:r>
          <a:r>
            <a:rPr lang="en-US" b="1" dirty="0"/>
            <a:t>State Pattern</a:t>
          </a:r>
        </a:p>
      </dgm:t>
    </dgm:pt>
    <dgm:pt modelId="{99907CA6-7E7B-4E7B-9353-600FC23FBAC5}" type="parTrans" cxnId="{84ED2C59-5DFB-44A1-9946-1105F30BE90E}">
      <dgm:prSet/>
      <dgm:spPr/>
      <dgm:t>
        <a:bodyPr/>
        <a:lstStyle/>
        <a:p>
          <a:endParaRPr lang="en-US"/>
        </a:p>
      </dgm:t>
    </dgm:pt>
    <dgm:pt modelId="{94140100-8306-4263-94A2-11ABB6F8C853}" type="sibTrans" cxnId="{84ED2C59-5DFB-44A1-9946-1105F30BE90E}">
      <dgm:prSet/>
      <dgm:spPr/>
      <dgm:t>
        <a:bodyPr/>
        <a:lstStyle/>
        <a:p>
          <a:endParaRPr lang="en-US"/>
        </a:p>
      </dgm:t>
    </dgm:pt>
    <dgm:pt modelId="{98922D53-8DDB-4998-92E7-075BACFE5959}">
      <dgm:prSet/>
      <dgm:spPr/>
      <dgm:t>
        <a:bodyPr/>
        <a:lstStyle/>
        <a:p>
          <a:r>
            <a:rPr lang="en-US" b="0" dirty="0"/>
            <a:t>Applying for seat  change and meal preferences using </a:t>
          </a:r>
          <a:r>
            <a:rPr lang="en-US" b="1" dirty="0"/>
            <a:t>Bridge</a:t>
          </a:r>
        </a:p>
      </dgm:t>
    </dgm:pt>
    <dgm:pt modelId="{65DE4CD0-5C3C-4961-9F43-80DAEA577E77}" type="parTrans" cxnId="{74781EC2-751E-40AB-A6FB-BED7FD9104B7}">
      <dgm:prSet/>
      <dgm:spPr/>
      <dgm:t>
        <a:bodyPr/>
        <a:lstStyle/>
        <a:p>
          <a:endParaRPr lang="en-US"/>
        </a:p>
      </dgm:t>
    </dgm:pt>
    <dgm:pt modelId="{1C24F9C9-5DCA-4162-B407-B732E99ADCDF}" type="sibTrans" cxnId="{74781EC2-751E-40AB-A6FB-BED7FD9104B7}">
      <dgm:prSet/>
      <dgm:spPr/>
      <dgm:t>
        <a:bodyPr/>
        <a:lstStyle/>
        <a:p>
          <a:endParaRPr lang="en-US"/>
        </a:p>
      </dgm:t>
    </dgm:pt>
    <dgm:pt modelId="{EDC8D1A9-8E32-4314-A6FE-FE6F6709D49A}">
      <dgm:prSet/>
      <dgm:spPr/>
      <dgm:t>
        <a:bodyPr/>
        <a:lstStyle/>
        <a:p>
          <a:r>
            <a:rPr lang="en-US" b="0" dirty="0"/>
            <a:t>Creating duplicate tickets using </a:t>
          </a:r>
          <a:r>
            <a:rPr lang="en-US" b="1" dirty="0"/>
            <a:t>Prototype</a:t>
          </a:r>
        </a:p>
      </dgm:t>
    </dgm:pt>
    <dgm:pt modelId="{17925439-6222-49DA-AB42-696CC883FB8E}" type="parTrans" cxnId="{EC13FCD4-D804-4F14-B1B1-83DAB6DC8DBC}">
      <dgm:prSet/>
      <dgm:spPr/>
      <dgm:t>
        <a:bodyPr/>
        <a:lstStyle/>
        <a:p>
          <a:endParaRPr lang="en-US"/>
        </a:p>
      </dgm:t>
    </dgm:pt>
    <dgm:pt modelId="{F849FD56-0805-4B11-8330-FD8257B263F9}" type="sibTrans" cxnId="{EC13FCD4-D804-4F14-B1B1-83DAB6DC8DBC}">
      <dgm:prSet/>
      <dgm:spPr/>
      <dgm:t>
        <a:bodyPr/>
        <a:lstStyle/>
        <a:p>
          <a:endParaRPr lang="en-US"/>
        </a:p>
      </dgm:t>
    </dgm:pt>
    <dgm:pt modelId="{2D10B276-89FE-4B88-835A-6E5D8B9F2D8A}">
      <dgm:prSet/>
      <dgm:spPr/>
      <dgm:t>
        <a:bodyPr/>
        <a:lstStyle/>
        <a:p>
          <a:r>
            <a:rPr lang="en-US" b="0" dirty="0"/>
            <a:t>Decoupling the sender and receiver using </a:t>
          </a:r>
          <a:r>
            <a:rPr lang="en-US" b="1" dirty="0"/>
            <a:t>Command</a:t>
          </a:r>
        </a:p>
      </dgm:t>
    </dgm:pt>
    <dgm:pt modelId="{A9BC2422-84F7-4C6E-AC30-BF2F900ECD3B}" type="parTrans" cxnId="{18F1A70A-7E8F-4642-A52E-1BD4E79EF319}">
      <dgm:prSet/>
      <dgm:spPr/>
      <dgm:t>
        <a:bodyPr/>
        <a:lstStyle/>
        <a:p>
          <a:endParaRPr lang="en-US"/>
        </a:p>
      </dgm:t>
    </dgm:pt>
    <dgm:pt modelId="{954C69A7-5FB4-422C-95A7-CF697DFCF547}" type="sibTrans" cxnId="{18F1A70A-7E8F-4642-A52E-1BD4E79EF319}">
      <dgm:prSet/>
      <dgm:spPr/>
      <dgm:t>
        <a:bodyPr/>
        <a:lstStyle/>
        <a:p>
          <a:endParaRPr lang="en-US"/>
        </a:p>
      </dgm:t>
    </dgm:pt>
    <dgm:pt modelId="{09F63056-FA6E-445F-B6D7-40CC79BD33DB}">
      <dgm:prSet/>
      <dgm:spPr/>
      <dgm:t>
        <a:bodyPr/>
        <a:lstStyle/>
        <a:p>
          <a:r>
            <a:rPr lang="en-US" b="0" dirty="0"/>
            <a:t>Notifying state changes using </a:t>
          </a:r>
          <a:r>
            <a:rPr lang="en-US" b="1" dirty="0"/>
            <a:t>Observer</a:t>
          </a:r>
        </a:p>
      </dgm:t>
    </dgm:pt>
    <dgm:pt modelId="{C259FA42-7F56-472E-B892-F737FF6D7DB6}" type="parTrans" cxnId="{9C0F0858-1405-4E84-8BBB-F2E2C4D2C9BE}">
      <dgm:prSet/>
      <dgm:spPr/>
      <dgm:t>
        <a:bodyPr/>
        <a:lstStyle/>
        <a:p>
          <a:endParaRPr lang="en-US"/>
        </a:p>
      </dgm:t>
    </dgm:pt>
    <dgm:pt modelId="{E29CA878-7C2D-4FB4-9ED5-2A2714F0762C}" type="sibTrans" cxnId="{9C0F0858-1405-4E84-8BBB-F2E2C4D2C9BE}">
      <dgm:prSet/>
      <dgm:spPr/>
      <dgm:t>
        <a:bodyPr/>
        <a:lstStyle/>
        <a:p>
          <a:endParaRPr lang="en-US"/>
        </a:p>
      </dgm:t>
    </dgm:pt>
    <dgm:pt modelId="{08AF1ACF-6B97-6C47-917D-57573DE0BE31}" type="pres">
      <dgm:prSet presAssocID="{F438E950-8BF9-4823-9ABC-82657DADD1D7}" presName="Name0" presStyleCnt="0">
        <dgm:presLayoutVars>
          <dgm:dir/>
          <dgm:resizeHandles val="exact"/>
        </dgm:presLayoutVars>
      </dgm:prSet>
      <dgm:spPr/>
    </dgm:pt>
    <dgm:pt modelId="{F07BE4FE-35BE-B046-A09A-D4B713EFF256}" type="pres">
      <dgm:prSet presAssocID="{F438E950-8BF9-4823-9ABC-82657DADD1D7}" presName="arrow" presStyleLbl="bgShp" presStyleIdx="0" presStyleCnt="1"/>
      <dgm:spPr/>
    </dgm:pt>
    <dgm:pt modelId="{2ABE9D7F-54BB-954E-9768-050F2710CF90}" type="pres">
      <dgm:prSet presAssocID="{F438E950-8BF9-4823-9ABC-82657DADD1D7}" presName="points" presStyleCnt="0"/>
      <dgm:spPr/>
    </dgm:pt>
    <dgm:pt modelId="{C85D668D-F6AA-184D-8950-45CDF1034146}" type="pres">
      <dgm:prSet presAssocID="{D4AAF9E0-B66E-44DD-A315-4EDAED40160C}" presName="compositeA" presStyleCnt="0"/>
      <dgm:spPr/>
    </dgm:pt>
    <dgm:pt modelId="{336B95EB-79D7-334F-85BC-1E2802034572}" type="pres">
      <dgm:prSet presAssocID="{D4AAF9E0-B66E-44DD-A315-4EDAED40160C}" presName="textA" presStyleLbl="revTx" presStyleIdx="0" presStyleCnt="12">
        <dgm:presLayoutVars>
          <dgm:bulletEnabled val="1"/>
        </dgm:presLayoutVars>
      </dgm:prSet>
      <dgm:spPr/>
    </dgm:pt>
    <dgm:pt modelId="{30B98AEB-557F-3447-9986-CAD97E5612DA}" type="pres">
      <dgm:prSet presAssocID="{D4AAF9E0-B66E-44DD-A315-4EDAED40160C}" presName="circleA" presStyleLbl="node1" presStyleIdx="0" presStyleCnt="12"/>
      <dgm:spPr/>
    </dgm:pt>
    <dgm:pt modelId="{D1E11048-F19C-1846-8CB6-3475F821FBB2}" type="pres">
      <dgm:prSet presAssocID="{D4AAF9E0-B66E-44DD-A315-4EDAED40160C}" presName="spaceA" presStyleCnt="0"/>
      <dgm:spPr/>
    </dgm:pt>
    <dgm:pt modelId="{8189B935-5CD8-F446-8579-9106D4477533}" type="pres">
      <dgm:prSet presAssocID="{E99CA186-39FA-4F79-AFC6-E3D2B84164B0}" presName="space" presStyleCnt="0"/>
      <dgm:spPr/>
    </dgm:pt>
    <dgm:pt modelId="{07D9DD2B-D86B-8244-851E-ECFDB6D26447}" type="pres">
      <dgm:prSet presAssocID="{E17012BB-E556-47F3-B981-30705DE2AC1E}" presName="compositeB" presStyleCnt="0"/>
      <dgm:spPr/>
    </dgm:pt>
    <dgm:pt modelId="{6C0F11DC-4961-8F4E-B74D-49CA9E7B004F}" type="pres">
      <dgm:prSet presAssocID="{E17012BB-E556-47F3-B981-30705DE2AC1E}" presName="textB" presStyleLbl="revTx" presStyleIdx="1" presStyleCnt="12">
        <dgm:presLayoutVars>
          <dgm:bulletEnabled val="1"/>
        </dgm:presLayoutVars>
      </dgm:prSet>
      <dgm:spPr/>
    </dgm:pt>
    <dgm:pt modelId="{564EA4EC-20EE-AB4F-BD70-9D71D220CAF2}" type="pres">
      <dgm:prSet presAssocID="{E17012BB-E556-47F3-B981-30705DE2AC1E}" presName="circleB" presStyleLbl="node1" presStyleIdx="1" presStyleCnt="12"/>
      <dgm:spPr/>
    </dgm:pt>
    <dgm:pt modelId="{9D543FC2-76C3-BB48-BE4F-EBA4208BB627}" type="pres">
      <dgm:prSet presAssocID="{E17012BB-E556-47F3-B981-30705DE2AC1E}" presName="spaceB" presStyleCnt="0"/>
      <dgm:spPr/>
    </dgm:pt>
    <dgm:pt modelId="{C69A12EC-94AC-824B-9267-D6DC82605E8C}" type="pres">
      <dgm:prSet presAssocID="{15E90056-8CB4-4418-A135-74F7C7525483}" presName="space" presStyleCnt="0"/>
      <dgm:spPr/>
    </dgm:pt>
    <dgm:pt modelId="{405F3E83-1582-B64B-8FC9-43BC3744E59C}" type="pres">
      <dgm:prSet presAssocID="{21AEB403-4435-4AD5-80F3-4A555703EDCB}" presName="compositeA" presStyleCnt="0"/>
      <dgm:spPr/>
    </dgm:pt>
    <dgm:pt modelId="{48FC3D41-462A-9C4A-B037-B67E195BAA8B}" type="pres">
      <dgm:prSet presAssocID="{21AEB403-4435-4AD5-80F3-4A555703EDCB}" presName="textA" presStyleLbl="revTx" presStyleIdx="2" presStyleCnt="12">
        <dgm:presLayoutVars>
          <dgm:bulletEnabled val="1"/>
        </dgm:presLayoutVars>
      </dgm:prSet>
      <dgm:spPr/>
    </dgm:pt>
    <dgm:pt modelId="{4EB91ABC-B798-1D4E-96BC-3E112373A40F}" type="pres">
      <dgm:prSet presAssocID="{21AEB403-4435-4AD5-80F3-4A555703EDCB}" presName="circleA" presStyleLbl="node1" presStyleIdx="2" presStyleCnt="12"/>
      <dgm:spPr/>
    </dgm:pt>
    <dgm:pt modelId="{D317B5F9-A2DA-7C4C-B78D-D81A9DE99AC6}" type="pres">
      <dgm:prSet presAssocID="{21AEB403-4435-4AD5-80F3-4A555703EDCB}" presName="spaceA" presStyleCnt="0"/>
      <dgm:spPr/>
    </dgm:pt>
    <dgm:pt modelId="{F53A8D9A-E3AF-7F4F-AA2D-477032AC0726}" type="pres">
      <dgm:prSet presAssocID="{D9F60EB6-D2C1-4B58-8BF0-2B3DB4E2DD1A}" presName="space" presStyleCnt="0"/>
      <dgm:spPr/>
    </dgm:pt>
    <dgm:pt modelId="{75DA116C-11BE-5542-B9CB-622815312CDB}" type="pres">
      <dgm:prSet presAssocID="{52B05CAF-2366-438A-8694-648A4538F7F5}" presName="compositeB" presStyleCnt="0"/>
      <dgm:spPr/>
    </dgm:pt>
    <dgm:pt modelId="{E0DD0E3B-C48F-1E43-BEC5-EA68285EEA8C}" type="pres">
      <dgm:prSet presAssocID="{52B05CAF-2366-438A-8694-648A4538F7F5}" presName="textB" presStyleLbl="revTx" presStyleIdx="3" presStyleCnt="12">
        <dgm:presLayoutVars>
          <dgm:bulletEnabled val="1"/>
        </dgm:presLayoutVars>
      </dgm:prSet>
      <dgm:spPr/>
    </dgm:pt>
    <dgm:pt modelId="{5E0D911E-8403-CF40-9C47-8935C972691A}" type="pres">
      <dgm:prSet presAssocID="{52B05CAF-2366-438A-8694-648A4538F7F5}" presName="circleB" presStyleLbl="node1" presStyleIdx="3" presStyleCnt="12"/>
      <dgm:spPr/>
    </dgm:pt>
    <dgm:pt modelId="{6100354D-4C78-AD45-9DD7-54E88E86FE42}" type="pres">
      <dgm:prSet presAssocID="{52B05CAF-2366-438A-8694-648A4538F7F5}" presName="spaceB" presStyleCnt="0"/>
      <dgm:spPr/>
    </dgm:pt>
    <dgm:pt modelId="{623FE6DF-0317-3F48-A44E-E0353DACB2C8}" type="pres">
      <dgm:prSet presAssocID="{5EE52756-4925-4FAF-A0A7-BEEF8B41EF9B}" presName="space" presStyleCnt="0"/>
      <dgm:spPr/>
    </dgm:pt>
    <dgm:pt modelId="{EC0DFC4D-8631-F845-9FC1-C70C9A00225B}" type="pres">
      <dgm:prSet presAssocID="{DF24F9B9-BBD7-4EAC-899D-328BD32D0813}" presName="compositeA" presStyleCnt="0"/>
      <dgm:spPr/>
    </dgm:pt>
    <dgm:pt modelId="{25E0863D-E1CF-5646-99BA-A93A28177A30}" type="pres">
      <dgm:prSet presAssocID="{DF24F9B9-BBD7-4EAC-899D-328BD32D0813}" presName="textA" presStyleLbl="revTx" presStyleIdx="4" presStyleCnt="12">
        <dgm:presLayoutVars>
          <dgm:bulletEnabled val="1"/>
        </dgm:presLayoutVars>
      </dgm:prSet>
      <dgm:spPr/>
    </dgm:pt>
    <dgm:pt modelId="{6D953C5A-83CB-8946-88C7-CE70CE9CCF22}" type="pres">
      <dgm:prSet presAssocID="{DF24F9B9-BBD7-4EAC-899D-328BD32D0813}" presName="circleA" presStyleLbl="node1" presStyleIdx="4" presStyleCnt="12"/>
      <dgm:spPr/>
    </dgm:pt>
    <dgm:pt modelId="{9A6DF81A-66F6-754A-AA4B-2940FDBDE91E}" type="pres">
      <dgm:prSet presAssocID="{DF24F9B9-BBD7-4EAC-899D-328BD32D0813}" presName="spaceA" presStyleCnt="0"/>
      <dgm:spPr/>
    </dgm:pt>
    <dgm:pt modelId="{117CF010-481E-0449-B51B-AECBA1C84EE2}" type="pres">
      <dgm:prSet presAssocID="{D553F3F8-C391-45BC-97BD-FA462330BBA5}" presName="space" presStyleCnt="0"/>
      <dgm:spPr/>
    </dgm:pt>
    <dgm:pt modelId="{38C5BB70-DEBE-8549-B52D-6150CE36559F}" type="pres">
      <dgm:prSet presAssocID="{4A8A7BED-59E7-4AF8-9BFD-C3ED742EE65F}" presName="compositeB" presStyleCnt="0"/>
      <dgm:spPr/>
    </dgm:pt>
    <dgm:pt modelId="{10AD1DC9-FF8B-2F4E-95B3-402B30551613}" type="pres">
      <dgm:prSet presAssocID="{4A8A7BED-59E7-4AF8-9BFD-C3ED742EE65F}" presName="textB" presStyleLbl="revTx" presStyleIdx="5" presStyleCnt="12">
        <dgm:presLayoutVars>
          <dgm:bulletEnabled val="1"/>
        </dgm:presLayoutVars>
      </dgm:prSet>
      <dgm:spPr/>
    </dgm:pt>
    <dgm:pt modelId="{59C85A47-6C7F-B244-AE0D-D4A27D667084}" type="pres">
      <dgm:prSet presAssocID="{4A8A7BED-59E7-4AF8-9BFD-C3ED742EE65F}" presName="circleB" presStyleLbl="node1" presStyleIdx="5" presStyleCnt="12"/>
      <dgm:spPr/>
    </dgm:pt>
    <dgm:pt modelId="{0F891320-647E-314F-8FB3-EEBF582A4313}" type="pres">
      <dgm:prSet presAssocID="{4A8A7BED-59E7-4AF8-9BFD-C3ED742EE65F}" presName="spaceB" presStyleCnt="0"/>
      <dgm:spPr/>
    </dgm:pt>
    <dgm:pt modelId="{C9E4EDA5-49D5-5B46-96AC-ADC0E582FF1A}" type="pres">
      <dgm:prSet presAssocID="{7A9E9D40-6881-4DAE-A3AB-137BE99FB0A3}" presName="space" presStyleCnt="0"/>
      <dgm:spPr/>
    </dgm:pt>
    <dgm:pt modelId="{5B2DA2A2-5BF0-2F4C-9330-791BFE0C9E2D}" type="pres">
      <dgm:prSet presAssocID="{98922D53-8DDB-4998-92E7-075BACFE5959}" presName="compositeA" presStyleCnt="0"/>
      <dgm:spPr/>
    </dgm:pt>
    <dgm:pt modelId="{8738E854-004E-764A-86D7-AE41488E1315}" type="pres">
      <dgm:prSet presAssocID="{98922D53-8DDB-4998-92E7-075BACFE5959}" presName="textA" presStyleLbl="revTx" presStyleIdx="6" presStyleCnt="12">
        <dgm:presLayoutVars>
          <dgm:bulletEnabled val="1"/>
        </dgm:presLayoutVars>
      </dgm:prSet>
      <dgm:spPr/>
    </dgm:pt>
    <dgm:pt modelId="{6D9265C2-E2AE-1242-8428-4E6388F9FE99}" type="pres">
      <dgm:prSet presAssocID="{98922D53-8DDB-4998-92E7-075BACFE5959}" presName="circleA" presStyleLbl="node1" presStyleIdx="6" presStyleCnt="12"/>
      <dgm:spPr/>
    </dgm:pt>
    <dgm:pt modelId="{1225A42E-590F-DD4A-B65D-A612337F3B05}" type="pres">
      <dgm:prSet presAssocID="{98922D53-8DDB-4998-92E7-075BACFE5959}" presName="spaceA" presStyleCnt="0"/>
      <dgm:spPr/>
    </dgm:pt>
    <dgm:pt modelId="{55C7C33B-CEE0-B947-AB67-7C51CCB017EF}" type="pres">
      <dgm:prSet presAssocID="{1C24F9C9-5DCA-4162-B407-B732E99ADCDF}" presName="space" presStyleCnt="0"/>
      <dgm:spPr/>
    </dgm:pt>
    <dgm:pt modelId="{D8A0E57C-3F75-4E48-98F1-7275562BD1AE}" type="pres">
      <dgm:prSet presAssocID="{EDC8D1A9-8E32-4314-A6FE-FE6F6709D49A}" presName="compositeB" presStyleCnt="0"/>
      <dgm:spPr/>
    </dgm:pt>
    <dgm:pt modelId="{CCE9BEF1-84DD-0B4F-99D0-DFA90BA3678D}" type="pres">
      <dgm:prSet presAssocID="{EDC8D1A9-8E32-4314-A6FE-FE6F6709D49A}" presName="textB" presStyleLbl="revTx" presStyleIdx="7" presStyleCnt="12">
        <dgm:presLayoutVars>
          <dgm:bulletEnabled val="1"/>
        </dgm:presLayoutVars>
      </dgm:prSet>
      <dgm:spPr/>
    </dgm:pt>
    <dgm:pt modelId="{5A81A2D9-DB56-EB48-9E95-FDFA6697960B}" type="pres">
      <dgm:prSet presAssocID="{EDC8D1A9-8E32-4314-A6FE-FE6F6709D49A}" presName="circleB" presStyleLbl="node1" presStyleIdx="7" presStyleCnt="12"/>
      <dgm:spPr/>
    </dgm:pt>
    <dgm:pt modelId="{96F72F9B-2632-DF47-A70B-FFBE48F41F7C}" type="pres">
      <dgm:prSet presAssocID="{EDC8D1A9-8E32-4314-A6FE-FE6F6709D49A}" presName="spaceB" presStyleCnt="0"/>
      <dgm:spPr/>
    </dgm:pt>
    <dgm:pt modelId="{C2E40E20-DD80-234D-AF13-C3946BD01B4E}" type="pres">
      <dgm:prSet presAssocID="{F849FD56-0805-4B11-8330-FD8257B263F9}" presName="space" presStyleCnt="0"/>
      <dgm:spPr/>
    </dgm:pt>
    <dgm:pt modelId="{D551581C-ABC5-4F42-8DE7-6105148FF958}" type="pres">
      <dgm:prSet presAssocID="{2D10B276-89FE-4B88-835A-6E5D8B9F2D8A}" presName="compositeA" presStyleCnt="0"/>
      <dgm:spPr/>
    </dgm:pt>
    <dgm:pt modelId="{85366639-E589-224D-8044-D74C45AE16D3}" type="pres">
      <dgm:prSet presAssocID="{2D10B276-89FE-4B88-835A-6E5D8B9F2D8A}" presName="textA" presStyleLbl="revTx" presStyleIdx="8" presStyleCnt="12">
        <dgm:presLayoutVars>
          <dgm:bulletEnabled val="1"/>
        </dgm:presLayoutVars>
      </dgm:prSet>
      <dgm:spPr/>
    </dgm:pt>
    <dgm:pt modelId="{F6F00598-33CA-F347-AA30-846D96EA1347}" type="pres">
      <dgm:prSet presAssocID="{2D10B276-89FE-4B88-835A-6E5D8B9F2D8A}" presName="circleA" presStyleLbl="node1" presStyleIdx="8" presStyleCnt="12"/>
      <dgm:spPr/>
    </dgm:pt>
    <dgm:pt modelId="{EF251674-CEBF-244F-93CE-B1DF19608C09}" type="pres">
      <dgm:prSet presAssocID="{2D10B276-89FE-4B88-835A-6E5D8B9F2D8A}" presName="spaceA" presStyleCnt="0"/>
      <dgm:spPr/>
    </dgm:pt>
    <dgm:pt modelId="{DA2207CF-C828-8143-A482-081389FD1587}" type="pres">
      <dgm:prSet presAssocID="{954C69A7-5FB4-422C-95A7-CF697DFCF547}" presName="space" presStyleCnt="0"/>
      <dgm:spPr/>
    </dgm:pt>
    <dgm:pt modelId="{5EA5E75E-9EAF-5541-9A96-3FD7FB1610B4}" type="pres">
      <dgm:prSet presAssocID="{09F63056-FA6E-445F-B6D7-40CC79BD33DB}" presName="compositeB" presStyleCnt="0"/>
      <dgm:spPr/>
    </dgm:pt>
    <dgm:pt modelId="{BFA7F2F7-433E-F343-B051-B6A94549D2B9}" type="pres">
      <dgm:prSet presAssocID="{09F63056-FA6E-445F-B6D7-40CC79BD33DB}" presName="textB" presStyleLbl="revTx" presStyleIdx="9" presStyleCnt="12">
        <dgm:presLayoutVars>
          <dgm:bulletEnabled val="1"/>
        </dgm:presLayoutVars>
      </dgm:prSet>
      <dgm:spPr/>
    </dgm:pt>
    <dgm:pt modelId="{A0770808-1FD8-4A4A-8E56-FC02BB300289}" type="pres">
      <dgm:prSet presAssocID="{09F63056-FA6E-445F-B6D7-40CC79BD33DB}" presName="circleB" presStyleLbl="node1" presStyleIdx="9" presStyleCnt="12"/>
      <dgm:spPr/>
    </dgm:pt>
    <dgm:pt modelId="{C5636597-707D-1F47-B723-2593A347F1AF}" type="pres">
      <dgm:prSet presAssocID="{09F63056-FA6E-445F-B6D7-40CC79BD33DB}" presName="spaceB" presStyleCnt="0"/>
      <dgm:spPr/>
    </dgm:pt>
    <dgm:pt modelId="{E5D344F1-9B39-254D-9C02-1F6D0FBB89EF}" type="pres">
      <dgm:prSet presAssocID="{E29CA878-7C2D-4FB4-9ED5-2A2714F0762C}" presName="space" presStyleCnt="0"/>
      <dgm:spPr/>
    </dgm:pt>
    <dgm:pt modelId="{CD9E951B-241D-1C4F-815F-3D80748381FD}" type="pres">
      <dgm:prSet presAssocID="{46AEA028-5513-4A32-A356-BCE8D67A8F78}" presName="compositeA" presStyleCnt="0"/>
      <dgm:spPr/>
    </dgm:pt>
    <dgm:pt modelId="{2CE83364-6089-324C-9614-4E4E8BC5E18E}" type="pres">
      <dgm:prSet presAssocID="{46AEA028-5513-4A32-A356-BCE8D67A8F78}" presName="textA" presStyleLbl="revTx" presStyleIdx="10" presStyleCnt="12" custScaleX="134244">
        <dgm:presLayoutVars>
          <dgm:bulletEnabled val="1"/>
        </dgm:presLayoutVars>
      </dgm:prSet>
      <dgm:spPr/>
    </dgm:pt>
    <dgm:pt modelId="{CCF93824-E6D6-ED43-A75E-1E000A22ED62}" type="pres">
      <dgm:prSet presAssocID="{46AEA028-5513-4A32-A356-BCE8D67A8F78}" presName="circleA" presStyleLbl="node1" presStyleIdx="10" presStyleCnt="12"/>
      <dgm:spPr/>
    </dgm:pt>
    <dgm:pt modelId="{97B9E7E0-C579-0343-A4D5-CE12E700C2D6}" type="pres">
      <dgm:prSet presAssocID="{46AEA028-5513-4A32-A356-BCE8D67A8F78}" presName="spaceA" presStyleCnt="0"/>
      <dgm:spPr/>
    </dgm:pt>
    <dgm:pt modelId="{F161F379-88A7-3242-9483-BBFF919D765C}" type="pres">
      <dgm:prSet presAssocID="{853B4FC7-97DC-4FE3-B5FE-55EDC1329EAA}" presName="space" presStyleCnt="0"/>
      <dgm:spPr/>
    </dgm:pt>
    <dgm:pt modelId="{FFF32D0B-A8A5-C143-91E4-2972A5D0A8CE}" type="pres">
      <dgm:prSet presAssocID="{1130ABFF-B262-4A0B-B191-137D1E0DC8B2}" presName="compositeB" presStyleCnt="0"/>
      <dgm:spPr/>
    </dgm:pt>
    <dgm:pt modelId="{1ACD9F6B-4E9D-D147-801D-B7B2A772F800}" type="pres">
      <dgm:prSet presAssocID="{1130ABFF-B262-4A0B-B191-137D1E0DC8B2}" presName="textB" presStyleLbl="revTx" presStyleIdx="11" presStyleCnt="12">
        <dgm:presLayoutVars>
          <dgm:bulletEnabled val="1"/>
        </dgm:presLayoutVars>
      </dgm:prSet>
      <dgm:spPr/>
    </dgm:pt>
    <dgm:pt modelId="{98CBC057-0BD3-324D-9938-BEDFC2E24211}" type="pres">
      <dgm:prSet presAssocID="{1130ABFF-B262-4A0B-B191-137D1E0DC8B2}" presName="circleB" presStyleLbl="node1" presStyleIdx="11" presStyleCnt="12"/>
      <dgm:spPr/>
    </dgm:pt>
    <dgm:pt modelId="{63B0FF98-906A-4041-9563-04F2C4932676}" type="pres">
      <dgm:prSet presAssocID="{1130ABFF-B262-4A0B-B191-137D1E0DC8B2}" presName="spaceB" presStyleCnt="0"/>
      <dgm:spPr/>
    </dgm:pt>
  </dgm:ptLst>
  <dgm:cxnLst>
    <dgm:cxn modelId="{90F4AA07-1D6E-4317-A1AE-B2353C6F4BE8}" srcId="{F438E950-8BF9-4823-9ABC-82657DADD1D7}" destId="{52B05CAF-2366-438A-8694-648A4538F7F5}" srcOrd="3" destOrd="0" parTransId="{51D34D1A-AC9C-47D3-AB00-59E076CEA526}" sibTransId="{5EE52756-4925-4FAF-A0A7-BEEF8B41EF9B}"/>
    <dgm:cxn modelId="{D3305109-3ACD-084B-948E-33E76C9ED52B}" type="presOf" srcId="{98922D53-8DDB-4998-92E7-075BACFE5959}" destId="{8738E854-004E-764A-86D7-AE41488E1315}" srcOrd="0" destOrd="0" presId="urn:microsoft.com/office/officeart/2005/8/layout/hProcess11"/>
    <dgm:cxn modelId="{18F1A70A-7E8F-4642-A52E-1BD4E79EF319}" srcId="{F438E950-8BF9-4823-9ABC-82657DADD1D7}" destId="{2D10B276-89FE-4B88-835A-6E5D8B9F2D8A}" srcOrd="8" destOrd="0" parTransId="{A9BC2422-84F7-4C6E-AC30-BF2F900ECD3B}" sibTransId="{954C69A7-5FB4-422C-95A7-CF697DFCF547}"/>
    <dgm:cxn modelId="{010B4D18-6061-A942-B7BE-B0AE905AB2E2}" type="presOf" srcId="{EDC8D1A9-8E32-4314-A6FE-FE6F6709D49A}" destId="{CCE9BEF1-84DD-0B4F-99D0-DFA90BA3678D}" srcOrd="0" destOrd="0" presId="urn:microsoft.com/office/officeart/2005/8/layout/hProcess11"/>
    <dgm:cxn modelId="{112ECA23-2D4B-4E23-947E-AC825DF84DC7}" srcId="{F438E950-8BF9-4823-9ABC-82657DADD1D7}" destId="{D4AAF9E0-B66E-44DD-A315-4EDAED40160C}" srcOrd="0" destOrd="0" parTransId="{060D0F1F-BAAB-4586-A7E0-4C25E9386A39}" sibTransId="{E99CA186-39FA-4F79-AFC6-E3D2B84164B0}"/>
    <dgm:cxn modelId="{203AAE2B-7D34-5647-8A70-C00DFE48DE95}" type="presOf" srcId="{2D10B276-89FE-4B88-835A-6E5D8B9F2D8A}" destId="{85366639-E589-224D-8044-D74C45AE16D3}" srcOrd="0" destOrd="0" presId="urn:microsoft.com/office/officeart/2005/8/layout/hProcess11"/>
    <dgm:cxn modelId="{B9EAB53C-9BBC-2744-B7F6-EB5631002269}" type="presOf" srcId="{DF24F9B9-BBD7-4EAC-899D-328BD32D0813}" destId="{25E0863D-E1CF-5646-99BA-A93A28177A30}" srcOrd="0" destOrd="0" presId="urn:microsoft.com/office/officeart/2005/8/layout/hProcess11"/>
    <dgm:cxn modelId="{DD40BC45-3DC7-F540-9C41-01F0827624EA}" type="presOf" srcId="{F438E950-8BF9-4823-9ABC-82657DADD1D7}" destId="{08AF1ACF-6B97-6C47-917D-57573DE0BE31}" srcOrd="0" destOrd="0" presId="urn:microsoft.com/office/officeart/2005/8/layout/hProcess11"/>
    <dgm:cxn modelId="{F3AF8C50-5A6C-A548-B2A6-6D10C21F937A}" type="presOf" srcId="{D4AAF9E0-B66E-44DD-A315-4EDAED40160C}" destId="{336B95EB-79D7-334F-85BC-1E2802034572}" srcOrd="0" destOrd="0" presId="urn:microsoft.com/office/officeart/2005/8/layout/hProcess11"/>
    <dgm:cxn modelId="{530C1E51-9329-2A4C-AFC0-55F5BF2BC3AB}" type="presOf" srcId="{09F63056-FA6E-445F-B6D7-40CC79BD33DB}" destId="{BFA7F2F7-433E-F343-B051-B6A94549D2B9}" srcOrd="0" destOrd="0" presId="urn:microsoft.com/office/officeart/2005/8/layout/hProcess11"/>
    <dgm:cxn modelId="{9C0F0858-1405-4E84-8BBB-F2E2C4D2C9BE}" srcId="{F438E950-8BF9-4823-9ABC-82657DADD1D7}" destId="{09F63056-FA6E-445F-B6D7-40CC79BD33DB}" srcOrd="9" destOrd="0" parTransId="{C259FA42-7F56-472E-B892-F737FF6D7DB6}" sibTransId="{E29CA878-7C2D-4FB4-9ED5-2A2714F0762C}"/>
    <dgm:cxn modelId="{84ED2C59-5DFB-44A1-9946-1105F30BE90E}" srcId="{F438E950-8BF9-4823-9ABC-82657DADD1D7}" destId="{1130ABFF-B262-4A0B-B191-137D1E0DC8B2}" srcOrd="11" destOrd="0" parTransId="{99907CA6-7E7B-4E7B-9353-600FC23FBAC5}" sibTransId="{94140100-8306-4263-94A2-11ABB6F8C853}"/>
    <dgm:cxn modelId="{1EF84A5E-086C-4A88-80DB-96F635A8D3A3}" srcId="{F438E950-8BF9-4823-9ABC-82657DADD1D7}" destId="{4A8A7BED-59E7-4AF8-9BFD-C3ED742EE65F}" srcOrd="5" destOrd="0" parTransId="{E89C3425-572D-4C92-AFC3-2162E27C07F8}" sibTransId="{7A9E9D40-6881-4DAE-A3AB-137BE99FB0A3}"/>
    <dgm:cxn modelId="{3FBC178A-A296-2041-82A3-19E59B46E375}" type="presOf" srcId="{52B05CAF-2366-438A-8694-648A4538F7F5}" destId="{E0DD0E3B-C48F-1E43-BEC5-EA68285EEA8C}" srcOrd="0" destOrd="0" presId="urn:microsoft.com/office/officeart/2005/8/layout/hProcess11"/>
    <dgm:cxn modelId="{2937F89D-620D-4627-84F8-3ADBAB485782}" srcId="{F438E950-8BF9-4823-9ABC-82657DADD1D7}" destId="{DF24F9B9-BBD7-4EAC-899D-328BD32D0813}" srcOrd="4" destOrd="0" parTransId="{BD0572C7-6D7C-4996-93A4-AA801737F593}" sibTransId="{D553F3F8-C391-45BC-97BD-FA462330BBA5}"/>
    <dgm:cxn modelId="{F61F19A0-BFC2-454F-A1A1-FFC4F1CA4BA9}" type="presOf" srcId="{21AEB403-4435-4AD5-80F3-4A555703EDCB}" destId="{48FC3D41-462A-9C4A-B037-B67E195BAA8B}" srcOrd="0" destOrd="0" presId="urn:microsoft.com/office/officeart/2005/8/layout/hProcess11"/>
    <dgm:cxn modelId="{DE728FA5-6CF9-2444-91EC-7225EBD0B105}" type="presOf" srcId="{46AEA028-5513-4A32-A356-BCE8D67A8F78}" destId="{2CE83364-6089-324C-9614-4E4E8BC5E18E}" srcOrd="0" destOrd="0" presId="urn:microsoft.com/office/officeart/2005/8/layout/hProcess11"/>
    <dgm:cxn modelId="{287334AD-9504-4CB7-B791-D4A048D27A68}" srcId="{F438E950-8BF9-4823-9ABC-82657DADD1D7}" destId="{46AEA028-5513-4A32-A356-BCE8D67A8F78}" srcOrd="10" destOrd="0" parTransId="{1E318F59-942D-42A6-B793-108B3D8421D6}" sibTransId="{853B4FC7-97DC-4FE3-B5FE-55EDC1329EAA}"/>
    <dgm:cxn modelId="{B90C6CAD-12CB-4D89-84D5-6691C5C92BB7}" srcId="{F438E950-8BF9-4823-9ABC-82657DADD1D7}" destId="{E17012BB-E556-47F3-B981-30705DE2AC1E}" srcOrd="1" destOrd="0" parTransId="{9A6EBD0C-8683-46D1-A038-84AC48105367}" sibTransId="{15E90056-8CB4-4418-A135-74F7C7525483}"/>
    <dgm:cxn modelId="{74781EC2-751E-40AB-A6FB-BED7FD9104B7}" srcId="{F438E950-8BF9-4823-9ABC-82657DADD1D7}" destId="{98922D53-8DDB-4998-92E7-075BACFE5959}" srcOrd="6" destOrd="0" parTransId="{65DE4CD0-5C3C-4961-9F43-80DAEA577E77}" sibTransId="{1C24F9C9-5DCA-4162-B407-B732E99ADCDF}"/>
    <dgm:cxn modelId="{4DB115C6-2FDC-4345-A5B2-3E0CBE00151F}" type="presOf" srcId="{4A8A7BED-59E7-4AF8-9BFD-C3ED742EE65F}" destId="{10AD1DC9-FF8B-2F4E-95B3-402B30551613}" srcOrd="0" destOrd="0" presId="urn:microsoft.com/office/officeart/2005/8/layout/hProcess11"/>
    <dgm:cxn modelId="{EC13FCD4-D804-4F14-B1B1-83DAB6DC8DBC}" srcId="{F438E950-8BF9-4823-9ABC-82657DADD1D7}" destId="{EDC8D1A9-8E32-4314-A6FE-FE6F6709D49A}" srcOrd="7" destOrd="0" parTransId="{17925439-6222-49DA-AB42-696CC883FB8E}" sibTransId="{F849FD56-0805-4B11-8330-FD8257B263F9}"/>
    <dgm:cxn modelId="{9310DBD7-D5D4-4524-8D01-3D39BA090F90}" srcId="{F438E950-8BF9-4823-9ABC-82657DADD1D7}" destId="{21AEB403-4435-4AD5-80F3-4A555703EDCB}" srcOrd="2" destOrd="0" parTransId="{E941A34A-2D96-4BE0-B221-642AF4D61213}" sibTransId="{D9F60EB6-D2C1-4B58-8BF0-2B3DB4E2DD1A}"/>
    <dgm:cxn modelId="{C338F2E2-1E74-604E-9BD8-E259F97BF2A5}" type="presOf" srcId="{1130ABFF-B262-4A0B-B191-137D1E0DC8B2}" destId="{1ACD9F6B-4E9D-D147-801D-B7B2A772F800}" srcOrd="0" destOrd="0" presId="urn:microsoft.com/office/officeart/2005/8/layout/hProcess11"/>
    <dgm:cxn modelId="{5559ECE4-82E7-C442-8E08-810CC741BBC8}" type="presOf" srcId="{E17012BB-E556-47F3-B981-30705DE2AC1E}" destId="{6C0F11DC-4961-8F4E-B74D-49CA9E7B004F}" srcOrd="0" destOrd="0" presId="urn:microsoft.com/office/officeart/2005/8/layout/hProcess11"/>
    <dgm:cxn modelId="{B204BCBD-11A0-904B-BF4F-B347C68A2D91}" type="presParOf" srcId="{08AF1ACF-6B97-6C47-917D-57573DE0BE31}" destId="{F07BE4FE-35BE-B046-A09A-D4B713EFF256}" srcOrd="0" destOrd="0" presId="urn:microsoft.com/office/officeart/2005/8/layout/hProcess11"/>
    <dgm:cxn modelId="{DACBE73A-A75E-9C49-9CC8-0984078EF7B9}" type="presParOf" srcId="{08AF1ACF-6B97-6C47-917D-57573DE0BE31}" destId="{2ABE9D7F-54BB-954E-9768-050F2710CF90}" srcOrd="1" destOrd="0" presId="urn:microsoft.com/office/officeart/2005/8/layout/hProcess11"/>
    <dgm:cxn modelId="{2C295B74-0853-C84D-88D6-B0F2B363A685}" type="presParOf" srcId="{2ABE9D7F-54BB-954E-9768-050F2710CF90}" destId="{C85D668D-F6AA-184D-8950-45CDF1034146}" srcOrd="0" destOrd="0" presId="urn:microsoft.com/office/officeart/2005/8/layout/hProcess11"/>
    <dgm:cxn modelId="{6E4111F2-8324-EC40-BB0E-CC2512F418A2}" type="presParOf" srcId="{C85D668D-F6AA-184D-8950-45CDF1034146}" destId="{336B95EB-79D7-334F-85BC-1E2802034572}" srcOrd="0" destOrd="0" presId="urn:microsoft.com/office/officeart/2005/8/layout/hProcess11"/>
    <dgm:cxn modelId="{836678A3-951F-AD43-A933-BB3352A2B7C5}" type="presParOf" srcId="{C85D668D-F6AA-184D-8950-45CDF1034146}" destId="{30B98AEB-557F-3447-9986-CAD97E5612DA}" srcOrd="1" destOrd="0" presId="urn:microsoft.com/office/officeart/2005/8/layout/hProcess11"/>
    <dgm:cxn modelId="{F922D68B-DB41-DA40-ABFF-267242389FC1}" type="presParOf" srcId="{C85D668D-F6AA-184D-8950-45CDF1034146}" destId="{D1E11048-F19C-1846-8CB6-3475F821FBB2}" srcOrd="2" destOrd="0" presId="urn:microsoft.com/office/officeart/2005/8/layout/hProcess11"/>
    <dgm:cxn modelId="{3828F79D-38F6-3344-8B98-4A2CDCD677CD}" type="presParOf" srcId="{2ABE9D7F-54BB-954E-9768-050F2710CF90}" destId="{8189B935-5CD8-F446-8579-9106D4477533}" srcOrd="1" destOrd="0" presId="urn:microsoft.com/office/officeart/2005/8/layout/hProcess11"/>
    <dgm:cxn modelId="{3AF97AB1-8DBF-8E4E-8560-A7CB8AC5A51C}" type="presParOf" srcId="{2ABE9D7F-54BB-954E-9768-050F2710CF90}" destId="{07D9DD2B-D86B-8244-851E-ECFDB6D26447}" srcOrd="2" destOrd="0" presId="urn:microsoft.com/office/officeart/2005/8/layout/hProcess11"/>
    <dgm:cxn modelId="{98373873-AE68-4A46-A58A-B5795B65EAD5}" type="presParOf" srcId="{07D9DD2B-D86B-8244-851E-ECFDB6D26447}" destId="{6C0F11DC-4961-8F4E-B74D-49CA9E7B004F}" srcOrd="0" destOrd="0" presId="urn:microsoft.com/office/officeart/2005/8/layout/hProcess11"/>
    <dgm:cxn modelId="{6397F9EE-3445-AA41-A663-9918FCFF4644}" type="presParOf" srcId="{07D9DD2B-D86B-8244-851E-ECFDB6D26447}" destId="{564EA4EC-20EE-AB4F-BD70-9D71D220CAF2}" srcOrd="1" destOrd="0" presId="urn:microsoft.com/office/officeart/2005/8/layout/hProcess11"/>
    <dgm:cxn modelId="{F32B2D26-9EE2-E54C-935A-438EC343A529}" type="presParOf" srcId="{07D9DD2B-D86B-8244-851E-ECFDB6D26447}" destId="{9D543FC2-76C3-BB48-BE4F-EBA4208BB627}" srcOrd="2" destOrd="0" presId="urn:microsoft.com/office/officeart/2005/8/layout/hProcess11"/>
    <dgm:cxn modelId="{6D7EE26D-60DB-5A44-A75E-294769DF1A4F}" type="presParOf" srcId="{2ABE9D7F-54BB-954E-9768-050F2710CF90}" destId="{C69A12EC-94AC-824B-9267-D6DC82605E8C}" srcOrd="3" destOrd="0" presId="urn:microsoft.com/office/officeart/2005/8/layout/hProcess11"/>
    <dgm:cxn modelId="{9A83A622-C877-F542-9610-B4FBA80ACE07}" type="presParOf" srcId="{2ABE9D7F-54BB-954E-9768-050F2710CF90}" destId="{405F3E83-1582-B64B-8FC9-43BC3744E59C}" srcOrd="4" destOrd="0" presId="urn:microsoft.com/office/officeart/2005/8/layout/hProcess11"/>
    <dgm:cxn modelId="{A280120B-D5D3-7E49-A60A-0234A9E71583}" type="presParOf" srcId="{405F3E83-1582-B64B-8FC9-43BC3744E59C}" destId="{48FC3D41-462A-9C4A-B037-B67E195BAA8B}" srcOrd="0" destOrd="0" presId="urn:microsoft.com/office/officeart/2005/8/layout/hProcess11"/>
    <dgm:cxn modelId="{21E80ED1-C30D-9E4E-A757-41E837E99E3F}" type="presParOf" srcId="{405F3E83-1582-B64B-8FC9-43BC3744E59C}" destId="{4EB91ABC-B798-1D4E-96BC-3E112373A40F}" srcOrd="1" destOrd="0" presId="urn:microsoft.com/office/officeart/2005/8/layout/hProcess11"/>
    <dgm:cxn modelId="{93C9F5D3-FB3E-7F44-8E07-456185607F63}" type="presParOf" srcId="{405F3E83-1582-B64B-8FC9-43BC3744E59C}" destId="{D317B5F9-A2DA-7C4C-B78D-D81A9DE99AC6}" srcOrd="2" destOrd="0" presId="urn:microsoft.com/office/officeart/2005/8/layout/hProcess11"/>
    <dgm:cxn modelId="{C7E3DAD7-F14D-E745-B57C-52EC55848227}" type="presParOf" srcId="{2ABE9D7F-54BB-954E-9768-050F2710CF90}" destId="{F53A8D9A-E3AF-7F4F-AA2D-477032AC0726}" srcOrd="5" destOrd="0" presId="urn:microsoft.com/office/officeart/2005/8/layout/hProcess11"/>
    <dgm:cxn modelId="{8F39B330-571A-F947-8D40-1A5DDA3672A1}" type="presParOf" srcId="{2ABE9D7F-54BB-954E-9768-050F2710CF90}" destId="{75DA116C-11BE-5542-B9CB-622815312CDB}" srcOrd="6" destOrd="0" presId="urn:microsoft.com/office/officeart/2005/8/layout/hProcess11"/>
    <dgm:cxn modelId="{E2772C56-645B-864F-A16F-7BC2610AB0E3}" type="presParOf" srcId="{75DA116C-11BE-5542-B9CB-622815312CDB}" destId="{E0DD0E3B-C48F-1E43-BEC5-EA68285EEA8C}" srcOrd="0" destOrd="0" presId="urn:microsoft.com/office/officeart/2005/8/layout/hProcess11"/>
    <dgm:cxn modelId="{9BE7F3E0-771C-EA4C-8FCE-0BCCAEEE1634}" type="presParOf" srcId="{75DA116C-11BE-5542-B9CB-622815312CDB}" destId="{5E0D911E-8403-CF40-9C47-8935C972691A}" srcOrd="1" destOrd="0" presId="urn:microsoft.com/office/officeart/2005/8/layout/hProcess11"/>
    <dgm:cxn modelId="{2E04E1B0-693F-CE4D-89D0-6EB6AE870C28}" type="presParOf" srcId="{75DA116C-11BE-5542-B9CB-622815312CDB}" destId="{6100354D-4C78-AD45-9DD7-54E88E86FE42}" srcOrd="2" destOrd="0" presId="urn:microsoft.com/office/officeart/2005/8/layout/hProcess11"/>
    <dgm:cxn modelId="{35C4D7C0-9894-2341-9C45-F895349A069E}" type="presParOf" srcId="{2ABE9D7F-54BB-954E-9768-050F2710CF90}" destId="{623FE6DF-0317-3F48-A44E-E0353DACB2C8}" srcOrd="7" destOrd="0" presId="urn:microsoft.com/office/officeart/2005/8/layout/hProcess11"/>
    <dgm:cxn modelId="{8030DC76-F39E-5E49-BC63-6E0A5A5857A4}" type="presParOf" srcId="{2ABE9D7F-54BB-954E-9768-050F2710CF90}" destId="{EC0DFC4D-8631-F845-9FC1-C70C9A00225B}" srcOrd="8" destOrd="0" presId="urn:microsoft.com/office/officeart/2005/8/layout/hProcess11"/>
    <dgm:cxn modelId="{D99D9C63-C41A-C345-A3BB-B0A9FE310691}" type="presParOf" srcId="{EC0DFC4D-8631-F845-9FC1-C70C9A00225B}" destId="{25E0863D-E1CF-5646-99BA-A93A28177A30}" srcOrd="0" destOrd="0" presId="urn:microsoft.com/office/officeart/2005/8/layout/hProcess11"/>
    <dgm:cxn modelId="{9F072C1D-245E-944D-9F1A-8EF7E2A91E6B}" type="presParOf" srcId="{EC0DFC4D-8631-F845-9FC1-C70C9A00225B}" destId="{6D953C5A-83CB-8946-88C7-CE70CE9CCF22}" srcOrd="1" destOrd="0" presId="urn:microsoft.com/office/officeart/2005/8/layout/hProcess11"/>
    <dgm:cxn modelId="{EC57F743-7A15-A54B-8F4A-969407529E16}" type="presParOf" srcId="{EC0DFC4D-8631-F845-9FC1-C70C9A00225B}" destId="{9A6DF81A-66F6-754A-AA4B-2940FDBDE91E}" srcOrd="2" destOrd="0" presId="urn:microsoft.com/office/officeart/2005/8/layout/hProcess11"/>
    <dgm:cxn modelId="{8D46E076-982F-994E-9B20-1CE700BBF298}" type="presParOf" srcId="{2ABE9D7F-54BB-954E-9768-050F2710CF90}" destId="{117CF010-481E-0449-B51B-AECBA1C84EE2}" srcOrd="9" destOrd="0" presId="urn:microsoft.com/office/officeart/2005/8/layout/hProcess11"/>
    <dgm:cxn modelId="{96110685-6AF6-6E4F-81D2-95EE331AD850}" type="presParOf" srcId="{2ABE9D7F-54BB-954E-9768-050F2710CF90}" destId="{38C5BB70-DEBE-8549-B52D-6150CE36559F}" srcOrd="10" destOrd="0" presId="urn:microsoft.com/office/officeart/2005/8/layout/hProcess11"/>
    <dgm:cxn modelId="{281041EF-4FA8-814A-A47A-746353F02C72}" type="presParOf" srcId="{38C5BB70-DEBE-8549-B52D-6150CE36559F}" destId="{10AD1DC9-FF8B-2F4E-95B3-402B30551613}" srcOrd="0" destOrd="0" presId="urn:microsoft.com/office/officeart/2005/8/layout/hProcess11"/>
    <dgm:cxn modelId="{5D10AEC4-B313-F04A-8986-CC348E8E4485}" type="presParOf" srcId="{38C5BB70-DEBE-8549-B52D-6150CE36559F}" destId="{59C85A47-6C7F-B244-AE0D-D4A27D667084}" srcOrd="1" destOrd="0" presId="urn:microsoft.com/office/officeart/2005/8/layout/hProcess11"/>
    <dgm:cxn modelId="{85A5143D-2083-134A-9314-B0AB087EB5A7}" type="presParOf" srcId="{38C5BB70-DEBE-8549-B52D-6150CE36559F}" destId="{0F891320-647E-314F-8FB3-EEBF582A4313}" srcOrd="2" destOrd="0" presId="urn:microsoft.com/office/officeart/2005/8/layout/hProcess11"/>
    <dgm:cxn modelId="{393668E5-4327-C645-9F81-1E5FB2B0D45A}" type="presParOf" srcId="{2ABE9D7F-54BB-954E-9768-050F2710CF90}" destId="{C9E4EDA5-49D5-5B46-96AC-ADC0E582FF1A}" srcOrd="11" destOrd="0" presId="urn:microsoft.com/office/officeart/2005/8/layout/hProcess11"/>
    <dgm:cxn modelId="{5C197F75-5707-CA46-93A4-EEC768D2938B}" type="presParOf" srcId="{2ABE9D7F-54BB-954E-9768-050F2710CF90}" destId="{5B2DA2A2-5BF0-2F4C-9330-791BFE0C9E2D}" srcOrd="12" destOrd="0" presId="urn:microsoft.com/office/officeart/2005/8/layout/hProcess11"/>
    <dgm:cxn modelId="{801E6166-C3B1-CB4A-B458-41473DC9CDB0}" type="presParOf" srcId="{5B2DA2A2-5BF0-2F4C-9330-791BFE0C9E2D}" destId="{8738E854-004E-764A-86D7-AE41488E1315}" srcOrd="0" destOrd="0" presId="urn:microsoft.com/office/officeart/2005/8/layout/hProcess11"/>
    <dgm:cxn modelId="{4754B8F8-5B8E-F544-9EC3-F13E487BF062}" type="presParOf" srcId="{5B2DA2A2-5BF0-2F4C-9330-791BFE0C9E2D}" destId="{6D9265C2-E2AE-1242-8428-4E6388F9FE99}" srcOrd="1" destOrd="0" presId="urn:microsoft.com/office/officeart/2005/8/layout/hProcess11"/>
    <dgm:cxn modelId="{F3A63956-0425-CC44-82EE-A1952E78188E}" type="presParOf" srcId="{5B2DA2A2-5BF0-2F4C-9330-791BFE0C9E2D}" destId="{1225A42E-590F-DD4A-B65D-A612337F3B05}" srcOrd="2" destOrd="0" presId="urn:microsoft.com/office/officeart/2005/8/layout/hProcess11"/>
    <dgm:cxn modelId="{B05B3E25-13EE-FD42-BC49-EA337A9936F2}" type="presParOf" srcId="{2ABE9D7F-54BB-954E-9768-050F2710CF90}" destId="{55C7C33B-CEE0-B947-AB67-7C51CCB017EF}" srcOrd="13" destOrd="0" presId="urn:microsoft.com/office/officeart/2005/8/layout/hProcess11"/>
    <dgm:cxn modelId="{EB716F08-0554-6247-B708-E8C0B3FE2F4E}" type="presParOf" srcId="{2ABE9D7F-54BB-954E-9768-050F2710CF90}" destId="{D8A0E57C-3F75-4E48-98F1-7275562BD1AE}" srcOrd="14" destOrd="0" presId="urn:microsoft.com/office/officeart/2005/8/layout/hProcess11"/>
    <dgm:cxn modelId="{F38EAD17-C185-4B4C-860F-A03C21F87FBB}" type="presParOf" srcId="{D8A0E57C-3F75-4E48-98F1-7275562BD1AE}" destId="{CCE9BEF1-84DD-0B4F-99D0-DFA90BA3678D}" srcOrd="0" destOrd="0" presId="urn:microsoft.com/office/officeart/2005/8/layout/hProcess11"/>
    <dgm:cxn modelId="{B7447D5B-6F0D-6D4E-851D-D5EDA9D07358}" type="presParOf" srcId="{D8A0E57C-3F75-4E48-98F1-7275562BD1AE}" destId="{5A81A2D9-DB56-EB48-9E95-FDFA6697960B}" srcOrd="1" destOrd="0" presId="urn:microsoft.com/office/officeart/2005/8/layout/hProcess11"/>
    <dgm:cxn modelId="{DE7436D9-ABDB-4D4A-8C8F-0CEE26C80F92}" type="presParOf" srcId="{D8A0E57C-3F75-4E48-98F1-7275562BD1AE}" destId="{96F72F9B-2632-DF47-A70B-FFBE48F41F7C}" srcOrd="2" destOrd="0" presId="urn:microsoft.com/office/officeart/2005/8/layout/hProcess11"/>
    <dgm:cxn modelId="{545E4709-0A46-DB4B-9762-D5E59C4D60E8}" type="presParOf" srcId="{2ABE9D7F-54BB-954E-9768-050F2710CF90}" destId="{C2E40E20-DD80-234D-AF13-C3946BD01B4E}" srcOrd="15" destOrd="0" presId="urn:microsoft.com/office/officeart/2005/8/layout/hProcess11"/>
    <dgm:cxn modelId="{286ADB91-0002-8344-91F0-D06E363E201F}" type="presParOf" srcId="{2ABE9D7F-54BB-954E-9768-050F2710CF90}" destId="{D551581C-ABC5-4F42-8DE7-6105148FF958}" srcOrd="16" destOrd="0" presId="urn:microsoft.com/office/officeart/2005/8/layout/hProcess11"/>
    <dgm:cxn modelId="{20F61CCC-E007-BF4F-9D34-2E187E1CA932}" type="presParOf" srcId="{D551581C-ABC5-4F42-8DE7-6105148FF958}" destId="{85366639-E589-224D-8044-D74C45AE16D3}" srcOrd="0" destOrd="0" presId="urn:microsoft.com/office/officeart/2005/8/layout/hProcess11"/>
    <dgm:cxn modelId="{034FE43C-A55C-E14C-AAE2-26329B4B85F4}" type="presParOf" srcId="{D551581C-ABC5-4F42-8DE7-6105148FF958}" destId="{F6F00598-33CA-F347-AA30-846D96EA1347}" srcOrd="1" destOrd="0" presId="urn:microsoft.com/office/officeart/2005/8/layout/hProcess11"/>
    <dgm:cxn modelId="{43218787-6C24-DE47-8646-229657DED24A}" type="presParOf" srcId="{D551581C-ABC5-4F42-8DE7-6105148FF958}" destId="{EF251674-CEBF-244F-93CE-B1DF19608C09}" srcOrd="2" destOrd="0" presId="urn:microsoft.com/office/officeart/2005/8/layout/hProcess11"/>
    <dgm:cxn modelId="{C427DBBD-2AA5-AC45-B5B6-7D7D5011B40E}" type="presParOf" srcId="{2ABE9D7F-54BB-954E-9768-050F2710CF90}" destId="{DA2207CF-C828-8143-A482-081389FD1587}" srcOrd="17" destOrd="0" presId="urn:microsoft.com/office/officeart/2005/8/layout/hProcess11"/>
    <dgm:cxn modelId="{28C7754A-AE60-4A40-98C4-1B9356635F3A}" type="presParOf" srcId="{2ABE9D7F-54BB-954E-9768-050F2710CF90}" destId="{5EA5E75E-9EAF-5541-9A96-3FD7FB1610B4}" srcOrd="18" destOrd="0" presId="urn:microsoft.com/office/officeart/2005/8/layout/hProcess11"/>
    <dgm:cxn modelId="{7C82E637-DF6C-8B4A-AD1E-2DE1E8E6CBC6}" type="presParOf" srcId="{5EA5E75E-9EAF-5541-9A96-3FD7FB1610B4}" destId="{BFA7F2F7-433E-F343-B051-B6A94549D2B9}" srcOrd="0" destOrd="0" presId="urn:microsoft.com/office/officeart/2005/8/layout/hProcess11"/>
    <dgm:cxn modelId="{E6B9B2AC-6860-574D-AEDA-4011B6F9523C}" type="presParOf" srcId="{5EA5E75E-9EAF-5541-9A96-3FD7FB1610B4}" destId="{A0770808-1FD8-4A4A-8E56-FC02BB300289}" srcOrd="1" destOrd="0" presId="urn:microsoft.com/office/officeart/2005/8/layout/hProcess11"/>
    <dgm:cxn modelId="{B0B72935-DE23-3E4E-9DEC-3EF92EFE6D0D}" type="presParOf" srcId="{5EA5E75E-9EAF-5541-9A96-3FD7FB1610B4}" destId="{C5636597-707D-1F47-B723-2593A347F1AF}" srcOrd="2" destOrd="0" presId="urn:microsoft.com/office/officeart/2005/8/layout/hProcess11"/>
    <dgm:cxn modelId="{F13ACEB2-30DE-D04B-9150-5BC4B49F463F}" type="presParOf" srcId="{2ABE9D7F-54BB-954E-9768-050F2710CF90}" destId="{E5D344F1-9B39-254D-9C02-1F6D0FBB89EF}" srcOrd="19" destOrd="0" presId="urn:microsoft.com/office/officeart/2005/8/layout/hProcess11"/>
    <dgm:cxn modelId="{D516F759-F0CD-3144-8774-C02044C9F201}" type="presParOf" srcId="{2ABE9D7F-54BB-954E-9768-050F2710CF90}" destId="{CD9E951B-241D-1C4F-815F-3D80748381FD}" srcOrd="20" destOrd="0" presId="urn:microsoft.com/office/officeart/2005/8/layout/hProcess11"/>
    <dgm:cxn modelId="{7711D64A-7D31-BB4C-91BE-0DBCCF649FDC}" type="presParOf" srcId="{CD9E951B-241D-1C4F-815F-3D80748381FD}" destId="{2CE83364-6089-324C-9614-4E4E8BC5E18E}" srcOrd="0" destOrd="0" presId="urn:microsoft.com/office/officeart/2005/8/layout/hProcess11"/>
    <dgm:cxn modelId="{AFF4F1C2-1D92-674E-BDFF-0D4F25FB6762}" type="presParOf" srcId="{CD9E951B-241D-1C4F-815F-3D80748381FD}" destId="{CCF93824-E6D6-ED43-A75E-1E000A22ED62}" srcOrd="1" destOrd="0" presId="urn:microsoft.com/office/officeart/2005/8/layout/hProcess11"/>
    <dgm:cxn modelId="{D7A5748D-9073-164E-A154-C4EDFFF90CDF}" type="presParOf" srcId="{CD9E951B-241D-1C4F-815F-3D80748381FD}" destId="{97B9E7E0-C579-0343-A4D5-CE12E700C2D6}" srcOrd="2" destOrd="0" presId="urn:microsoft.com/office/officeart/2005/8/layout/hProcess11"/>
    <dgm:cxn modelId="{CD14F565-069D-4046-9CA7-BD982B5C7C98}" type="presParOf" srcId="{2ABE9D7F-54BB-954E-9768-050F2710CF90}" destId="{F161F379-88A7-3242-9483-BBFF919D765C}" srcOrd="21" destOrd="0" presId="urn:microsoft.com/office/officeart/2005/8/layout/hProcess11"/>
    <dgm:cxn modelId="{71ABC2F9-2719-6846-BDD6-FB827F35854F}" type="presParOf" srcId="{2ABE9D7F-54BB-954E-9768-050F2710CF90}" destId="{FFF32D0B-A8A5-C143-91E4-2972A5D0A8CE}" srcOrd="22" destOrd="0" presId="urn:microsoft.com/office/officeart/2005/8/layout/hProcess11"/>
    <dgm:cxn modelId="{9B6E5F41-AB82-8042-82E4-D3AC3BBD7F17}" type="presParOf" srcId="{FFF32D0B-A8A5-C143-91E4-2972A5D0A8CE}" destId="{1ACD9F6B-4E9D-D147-801D-B7B2A772F800}" srcOrd="0" destOrd="0" presId="urn:microsoft.com/office/officeart/2005/8/layout/hProcess11"/>
    <dgm:cxn modelId="{53A82611-D449-0F4E-AB09-6DAF941484C1}" type="presParOf" srcId="{FFF32D0B-A8A5-C143-91E4-2972A5D0A8CE}" destId="{98CBC057-0BD3-324D-9938-BEDFC2E24211}" srcOrd="1" destOrd="0" presId="urn:microsoft.com/office/officeart/2005/8/layout/hProcess11"/>
    <dgm:cxn modelId="{3DDA3164-4C57-B94E-9E6F-022E773DC7A9}" type="presParOf" srcId="{FFF32D0B-A8A5-C143-91E4-2972A5D0A8CE}" destId="{63B0FF98-906A-4041-9563-04F2C4932676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2B6C98-253B-4C3C-82F2-CF2E0B3C0F7D}">
      <dsp:nvSpPr>
        <dsp:cNvPr id="0" name=""/>
        <dsp:cNvSpPr/>
      </dsp:nvSpPr>
      <dsp:spPr>
        <a:xfrm>
          <a:off x="109850" y="1509"/>
          <a:ext cx="1853170" cy="1111902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Singleton</a:t>
          </a:r>
        </a:p>
      </dsp:txBody>
      <dsp:txXfrm>
        <a:off x="109850" y="1509"/>
        <a:ext cx="1853170" cy="1111902"/>
      </dsp:txXfrm>
    </dsp:sp>
    <dsp:sp modelId="{A8D5BA57-EDCD-4349-AF26-476AE99861AA}">
      <dsp:nvSpPr>
        <dsp:cNvPr id="0" name=""/>
        <dsp:cNvSpPr/>
      </dsp:nvSpPr>
      <dsp:spPr>
        <a:xfrm>
          <a:off x="2148338" y="1509"/>
          <a:ext cx="1853170" cy="1111902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Factory</a:t>
          </a:r>
        </a:p>
      </dsp:txBody>
      <dsp:txXfrm>
        <a:off x="2148338" y="1509"/>
        <a:ext cx="1853170" cy="1111902"/>
      </dsp:txXfrm>
    </dsp:sp>
    <dsp:sp modelId="{9E048C26-77CB-40CA-B8A8-863822B89D23}">
      <dsp:nvSpPr>
        <dsp:cNvPr id="0" name=""/>
        <dsp:cNvSpPr/>
      </dsp:nvSpPr>
      <dsp:spPr>
        <a:xfrm>
          <a:off x="4186825" y="1509"/>
          <a:ext cx="1853170" cy="1111902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Builder</a:t>
          </a:r>
        </a:p>
      </dsp:txBody>
      <dsp:txXfrm>
        <a:off x="4186825" y="1509"/>
        <a:ext cx="1853170" cy="1111902"/>
      </dsp:txXfrm>
    </dsp:sp>
    <dsp:sp modelId="{638664B5-FA60-4334-A8D9-207331294D8D}">
      <dsp:nvSpPr>
        <dsp:cNvPr id="0" name=""/>
        <dsp:cNvSpPr/>
      </dsp:nvSpPr>
      <dsp:spPr>
        <a:xfrm>
          <a:off x="6225312" y="1509"/>
          <a:ext cx="1853170" cy="1111902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Facade</a:t>
          </a:r>
        </a:p>
      </dsp:txBody>
      <dsp:txXfrm>
        <a:off x="6225312" y="1509"/>
        <a:ext cx="1853170" cy="1111902"/>
      </dsp:txXfrm>
    </dsp:sp>
    <dsp:sp modelId="{29D0B848-0182-4640-8509-A18A19A36D78}">
      <dsp:nvSpPr>
        <dsp:cNvPr id="0" name=""/>
        <dsp:cNvSpPr/>
      </dsp:nvSpPr>
      <dsp:spPr>
        <a:xfrm>
          <a:off x="109850" y="1298728"/>
          <a:ext cx="1853170" cy="1111902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Strategy</a:t>
          </a:r>
        </a:p>
      </dsp:txBody>
      <dsp:txXfrm>
        <a:off x="109850" y="1298728"/>
        <a:ext cx="1853170" cy="1111902"/>
      </dsp:txXfrm>
    </dsp:sp>
    <dsp:sp modelId="{FAA4AE0A-A97C-43D2-85EE-6B233DD3BBAC}">
      <dsp:nvSpPr>
        <dsp:cNvPr id="0" name=""/>
        <dsp:cNvSpPr/>
      </dsp:nvSpPr>
      <dsp:spPr>
        <a:xfrm>
          <a:off x="2148338" y="1298728"/>
          <a:ext cx="1853170" cy="1111902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Decorator</a:t>
          </a:r>
        </a:p>
      </dsp:txBody>
      <dsp:txXfrm>
        <a:off x="2148338" y="1298728"/>
        <a:ext cx="1853170" cy="1111902"/>
      </dsp:txXfrm>
    </dsp:sp>
    <dsp:sp modelId="{DE20B882-E137-4F92-805B-76FA86E9B9B8}">
      <dsp:nvSpPr>
        <dsp:cNvPr id="0" name=""/>
        <dsp:cNvSpPr/>
      </dsp:nvSpPr>
      <dsp:spPr>
        <a:xfrm>
          <a:off x="4186825" y="1298728"/>
          <a:ext cx="1853170" cy="1111902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Bridge</a:t>
          </a:r>
        </a:p>
      </dsp:txBody>
      <dsp:txXfrm>
        <a:off x="4186825" y="1298728"/>
        <a:ext cx="1853170" cy="1111902"/>
      </dsp:txXfrm>
    </dsp:sp>
    <dsp:sp modelId="{AB558CFD-377F-4E80-B368-000006C6DACD}">
      <dsp:nvSpPr>
        <dsp:cNvPr id="0" name=""/>
        <dsp:cNvSpPr/>
      </dsp:nvSpPr>
      <dsp:spPr>
        <a:xfrm>
          <a:off x="6225312" y="1298728"/>
          <a:ext cx="1853170" cy="1111902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Prototype</a:t>
          </a:r>
        </a:p>
      </dsp:txBody>
      <dsp:txXfrm>
        <a:off x="6225312" y="1298728"/>
        <a:ext cx="1853170" cy="1111902"/>
      </dsp:txXfrm>
    </dsp:sp>
    <dsp:sp modelId="{BA5E2273-BCC9-4F11-8166-B70939F09A11}">
      <dsp:nvSpPr>
        <dsp:cNvPr id="0" name=""/>
        <dsp:cNvSpPr/>
      </dsp:nvSpPr>
      <dsp:spPr>
        <a:xfrm>
          <a:off x="109850" y="2595947"/>
          <a:ext cx="1853170" cy="1111902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Command</a:t>
          </a:r>
        </a:p>
      </dsp:txBody>
      <dsp:txXfrm>
        <a:off x="109850" y="2595947"/>
        <a:ext cx="1853170" cy="1111902"/>
      </dsp:txXfrm>
    </dsp:sp>
    <dsp:sp modelId="{1FCDBD1E-B241-4C34-B8EC-A7AE7F986A54}">
      <dsp:nvSpPr>
        <dsp:cNvPr id="0" name=""/>
        <dsp:cNvSpPr/>
      </dsp:nvSpPr>
      <dsp:spPr>
        <a:xfrm>
          <a:off x="2148338" y="2595947"/>
          <a:ext cx="1853170" cy="1111902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Observer</a:t>
          </a:r>
        </a:p>
      </dsp:txBody>
      <dsp:txXfrm>
        <a:off x="2148338" y="2595947"/>
        <a:ext cx="1853170" cy="1111902"/>
      </dsp:txXfrm>
    </dsp:sp>
    <dsp:sp modelId="{CE15D6B8-DBEB-496C-9C85-12F234F14C1E}">
      <dsp:nvSpPr>
        <dsp:cNvPr id="0" name=""/>
        <dsp:cNvSpPr/>
      </dsp:nvSpPr>
      <dsp:spPr>
        <a:xfrm>
          <a:off x="4186825" y="2595947"/>
          <a:ext cx="1853170" cy="1111902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Adapter</a:t>
          </a:r>
        </a:p>
      </dsp:txBody>
      <dsp:txXfrm>
        <a:off x="4186825" y="2595947"/>
        <a:ext cx="1853170" cy="1111902"/>
      </dsp:txXfrm>
    </dsp:sp>
    <dsp:sp modelId="{D639B581-9879-4593-9CD8-85F742DA3449}">
      <dsp:nvSpPr>
        <dsp:cNvPr id="0" name=""/>
        <dsp:cNvSpPr/>
      </dsp:nvSpPr>
      <dsp:spPr>
        <a:xfrm>
          <a:off x="6225312" y="2595947"/>
          <a:ext cx="1853170" cy="1111902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State</a:t>
          </a:r>
        </a:p>
      </dsp:txBody>
      <dsp:txXfrm>
        <a:off x="6225312" y="2595947"/>
        <a:ext cx="1853170" cy="11119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7BE4FE-35BE-B046-A09A-D4B713EFF256}">
      <dsp:nvSpPr>
        <dsp:cNvPr id="0" name=""/>
        <dsp:cNvSpPr/>
      </dsp:nvSpPr>
      <dsp:spPr>
        <a:xfrm>
          <a:off x="0" y="1230201"/>
          <a:ext cx="10706100" cy="1640268"/>
        </a:xfrm>
        <a:prstGeom prst="notchedRightArrow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6B95EB-79D7-334F-85BC-1E2802034572}">
      <dsp:nvSpPr>
        <dsp:cNvPr id="0" name=""/>
        <dsp:cNvSpPr/>
      </dsp:nvSpPr>
      <dsp:spPr>
        <a:xfrm>
          <a:off x="3117" y="0"/>
          <a:ext cx="746891" cy="1640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b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Create Arline Object using the </a:t>
          </a:r>
          <a:r>
            <a:rPr lang="en-US" sz="900" b="1" kern="1200" dirty="0"/>
            <a:t>Singleton Factory</a:t>
          </a:r>
        </a:p>
      </dsp:txBody>
      <dsp:txXfrm>
        <a:off x="3117" y="0"/>
        <a:ext cx="746891" cy="1640268"/>
      </dsp:txXfrm>
    </dsp:sp>
    <dsp:sp modelId="{30B98AEB-557F-3447-9986-CAD97E5612DA}">
      <dsp:nvSpPr>
        <dsp:cNvPr id="0" name=""/>
        <dsp:cNvSpPr/>
      </dsp:nvSpPr>
      <dsp:spPr>
        <a:xfrm>
          <a:off x="171529" y="1845301"/>
          <a:ext cx="410067" cy="41006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0F11DC-4961-8F4E-B74D-49CA9E7B004F}">
      <dsp:nvSpPr>
        <dsp:cNvPr id="0" name=""/>
        <dsp:cNvSpPr/>
      </dsp:nvSpPr>
      <dsp:spPr>
        <a:xfrm>
          <a:off x="787353" y="2460402"/>
          <a:ext cx="746891" cy="1640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Import Data from CSV and save and load the data using </a:t>
          </a:r>
          <a:r>
            <a:rPr lang="en-US" sz="900" b="1" kern="1200" dirty="0"/>
            <a:t>Facade</a:t>
          </a:r>
        </a:p>
      </dsp:txBody>
      <dsp:txXfrm>
        <a:off x="787353" y="2460402"/>
        <a:ext cx="746891" cy="1640268"/>
      </dsp:txXfrm>
    </dsp:sp>
    <dsp:sp modelId="{564EA4EC-20EE-AB4F-BD70-9D71D220CAF2}">
      <dsp:nvSpPr>
        <dsp:cNvPr id="0" name=""/>
        <dsp:cNvSpPr/>
      </dsp:nvSpPr>
      <dsp:spPr>
        <a:xfrm>
          <a:off x="955765" y="1845301"/>
          <a:ext cx="410067" cy="41006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FC3D41-462A-9C4A-B037-B67E195BAA8B}">
      <dsp:nvSpPr>
        <dsp:cNvPr id="0" name=""/>
        <dsp:cNvSpPr/>
      </dsp:nvSpPr>
      <dsp:spPr>
        <a:xfrm>
          <a:off x="1571589" y="0"/>
          <a:ext cx="746891" cy="1640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b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Add another flight and customer to the list using </a:t>
          </a:r>
          <a:r>
            <a:rPr lang="en-US" sz="900" b="1" kern="1200" dirty="0"/>
            <a:t>Builder</a:t>
          </a:r>
        </a:p>
      </dsp:txBody>
      <dsp:txXfrm>
        <a:off x="1571589" y="0"/>
        <a:ext cx="746891" cy="1640268"/>
      </dsp:txXfrm>
    </dsp:sp>
    <dsp:sp modelId="{4EB91ABC-B798-1D4E-96BC-3E112373A40F}">
      <dsp:nvSpPr>
        <dsp:cNvPr id="0" name=""/>
        <dsp:cNvSpPr/>
      </dsp:nvSpPr>
      <dsp:spPr>
        <a:xfrm>
          <a:off x="1740002" y="1845301"/>
          <a:ext cx="410067" cy="41006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DD0E3B-C48F-1E43-BEC5-EA68285EEA8C}">
      <dsp:nvSpPr>
        <dsp:cNvPr id="0" name=""/>
        <dsp:cNvSpPr/>
      </dsp:nvSpPr>
      <dsp:spPr>
        <a:xfrm>
          <a:off x="2355825" y="2460402"/>
          <a:ext cx="746891" cy="1640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Create a booking with a customer on a given flight</a:t>
          </a:r>
        </a:p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/>
            <a:t>Builder</a:t>
          </a:r>
        </a:p>
      </dsp:txBody>
      <dsp:txXfrm>
        <a:off x="2355825" y="2460402"/>
        <a:ext cx="746891" cy="1640268"/>
      </dsp:txXfrm>
    </dsp:sp>
    <dsp:sp modelId="{5E0D911E-8403-CF40-9C47-8935C972691A}">
      <dsp:nvSpPr>
        <dsp:cNvPr id="0" name=""/>
        <dsp:cNvSpPr/>
      </dsp:nvSpPr>
      <dsp:spPr>
        <a:xfrm>
          <a:off x="2524238" y="1845301"/>
          <a:ext cx="410067" cy="41006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E0863D-E1CF-5646-99BA-A93A28177A30}">
      <dsp:nvSpPr>
        <dsp:cNvPr id="0" name=""/>
        <dsp:cNvSpPr/>
      </dsp:nvSpPr>
      <dsp:spPr>
        <a:xfrm>
          <a:off x="3140062" y="0"/>
          <a:ext cx="746891" cy="1640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b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Apply available discount using </a:t>
          </a:r>
          <a:r>
            <a:rPr lang="en-US" sz="900" b="1" kern="1200" dirty="0"/>
            <a:t>Strategy</a:t>
          </a:r>
        </a:p>
      </dsp:txBody>
      <dsp:txXfrm>
        <a:off x="3140062" y="0"/>
        <a:ext cx="746891" cy="1640268"/>
      </dsp:txXfrm>
    </dsp:sp>
    <dsp:sp modelId="{6D953C5A-83CB-8946-88C7-CE70CE9CCF22}">
      <dsp:nvSpPr>
        <dsp:cNvPr id="0" name=""/>
        <dsp:cNvSpPr/>
      </dsp:nvSpPr>
      <dsp:spPr>
        <a:xfrm>
          <a:off x="3308474" y="1845301"/>
          <a:ext cx="410067" cy="41006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AD1DC9-FF8B-2F4E-95B3-402B30551613}">
      <dsp:nvSpPr>
        <dsp:cNvPr id="0" name=""/>
        <dsp:cNvSpPr/>
      </dsp:nvSpPr>
      <dsp:spPr>
        <a:xfrm>
          <a:off x="3924298" y="2460402"/>
          <a:ext cx="746891" cy="1640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Apply Flight Upgrades using </a:t>
          </a:r>
          <a:r>
            <a:rPr lang="en-US" sz="900" b="1" kern="1200" dirty="0"/>
            <a:t>Decorator</a:t>
          </a:r>
        </a:p>
      </dsp:txBody>
      <dsp:txXfrm>
        <a:off x="3924298" y="2460402"/>
        <a:ext cx="746891" cy="1640268"/>
      </dsp:txXfrm>
    </dsp:sp>
    <dsp:sp modelId="{59C85A47-6C7F-B244-AE0D-D4A27D667084}">
      <dsp:nvSpPr>
        <dsp:cNvPr id="0" name=""/>
        <dsp:cNvSpPr/>
      </dsp:nvSpPr>
      <dsp:spPr>
        <a:xfrm>
          <a:off x="4092710" y="1845301"/>
          <a:ext cx="410067" cy="41006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38E854-004E-764A-86D7-AE41488E1315}">
      <dsp:nvSpPr>
        <dsp:cNvPr id="0" name=""/>
        <dsp:cNvSpPr/>
      </dsp:nvSpPr>
      <dsp:spPr>
        <a:xfrm>
          <a:off x="4708534" y="0"/>
          <a:ext cx="746891" cy="1640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b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kern="1200" dirty="0"/>
            <a:t>Applying for seat  change and meal preferences using </a:t>
          </a:r>
          <a:r>
            <a:rPr lang="en-US" sz="900" b="1" kern="1200" dirty="0"/>
            <a:t>Bridge</a:t>
          </a:r>
        </a:p>
      </dsp:txBody>
      <dsp:txXfrm>
        <a:off x="4708534" y="0"/>
        <a:ext cx="746891" cy="1640268"/>
      </dsp:txXfrm>
    </dsp:sp>
    <dsp:sp modelId="{6D9265C2-E2AE-1242-8428-4E6388F9FE99}">
      <dsp:nvSpPr>
        <dsp:cNvPr id="0" name=""/>
        <dsp:cNvSpPr/>
      </dsp:nvSpPr>
      <dsp:spPr>
        <a:xfrm>
          <a:off x="4876946" y="1845301"/>
          <a:ext cx="410067" cy="41006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E9BEF1-84DD-0B4F-99D0-DFA90BA3678D}">
      <dsp:nvSpPr>
        <dsp:cNvPr id="0" name=""/>
        <dsp:cNvSpPr/>
      </dsp:nvSpPr>
      <dsp:spPr>
        <a:xfrm>
          <a:off x="5492770" y="2460402"/>
          <a:ext cx="746891" cy="1640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kern="1200" dirty="0"/>
            <a:t>Creating duplicate tickets using </a:t>
          </a:r>
          <a:r>
            <a:rPr lang="en-US" sz="900" b="1" kern="1200" dirty="0"/>
            <a:t>Prototype</a:t>
          </a:r>
        </a:p>
      </dsp:txBody>
      <dsp:txXfrm>
        <a:off x="5492770" y="2460402"/>
        <a:ext cx="746891" cy="1640268"/>
      </dsp:txXfrm>
    </dsp:sp>
    <dsp:sp modelId="{5A81A2D9-DB56-EB48-9E95-FDFA6697960B}">
      <dsp:nvSpPr>
        <dsp:cNvPr id="0" name=""/>
        <dsp:cNvSpPr/>
      </dsp:nvSpPr>
      <dsp:spPr>
        <a:xfrm>
          <a:off x="5661183" y="1845301"/>
          <a:ext cx="410067" cy="41006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366639-E589-224D-8044-D74C45AE16D3}">
      <dsp:nvSpPr>
        <dsp:cNvPr id="0" name=""/>
        <dsp:cNvSpPr/>
      </dsp:nvSpPr>
      <dsp:spPr>
        <a:xfrm>
          <a:off x="6277006" y="0"/>
          <a:ext cx="746891" cy="1640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b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kern="1200" dirty="0"/>
            <a:t>Decoupling the sender and receiver using </a:t>
          </a:r>
          <a:r>
            <a:rPr lang="en-US" sz="900" b="1" kern="1200" dirty="0"/>
            <a:t>Command</a:t>
          </a:r>
        </a:p>
      </dsp:txBody>
      <dsp:txXfrm>
        <a:off x="6277006" y="0"/>
        <a:ext cx="746891" cy="1640268"/>
      </dsp:txXfrm>
    </dsp:sp>
    <dsp:sp modelId="{F6F00598-33CA-F347-AA30-846D96EA1347}">
      <dsp:nvSpPr>
        <dsp:cNvPr id="0" name=""/>
        <dsp:cNvSpPr/>
      </dsp:nvSpPr>
      <dsp:spPr>
        <a:xfrm>
          <a:off x="6445419" y="1845301"/>
          <a:ext cx="410067" cy="41006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A7F2F7-433E-F343-B051-B6A94549D2B9}">
      <dsp:nvSpPr>
        <dsp:cNvPr id="0" name=""/>
        <dsp:cNvSpPr/>
      </dsp:nvSpPr>
      <dsp:spPr>
        <a:xfrm>
          <a:off x="7061243" y="2460402"/>
          <a:ext cx="746891" cy="1640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kern="1200" dirty="0"/>
            <a:t>Notifying state changes using </a:t>
          </a:r>
          <a:r>
            <a:rPr lang="en-US" sz="900" b="1" kern="1200" dirty="0"/>
            <a:t>Observer</a:t>
          </a:r>
        </a:p>
      </dsp:txBody>
      <dsp:txXfrm>
        <a:off x="7061243" y="2460402"/>
        <a:ext cx="746891" cy="1640268"/>
      </dsp:txXfrm>
    </dsp:sp>
    <dsp:sp modelId="{A0770808-1FD8-4A4A-8E56-FC02BB300289}">
      <dsp:nvSpPr>
        <dsp:cNvPr id="0" name=""/>
        <dsp:cNvSpPr/>
      </dsp:nvSpPr>
      <dsp:spPr>
        <a:xfrm>
          <a:off x="7229655" y="1845301"/>
          <a:ext cx="410067" cy="41006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E83364-6089-324C-9614-4E4E8BC5E18E}">
      <dsp:nvSpPr>
        <dsp:cNvPr id="0" name=""/>
        <dsp:cNvSpPr/>
      </dsp:nvSpPr>
      <dsp:spPr>
        <a:xfrm>
          <a:off x="7845479" y="0"/>
          <a:ext cx="1002657" cy="1640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b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The transaction is done after conversion to appropriate currency using </a:t>
          </a:r>
          <a:r>
            <a:rPr lang="en-US" sz="900" b="1" kern="1200" dirty="0"/>
            <a:t>Adapter</a:t>
          </a:r>
        </a:p>
      </dsp:txBody>
      <dsp:txXfrm>
        <a:off x="7845479" y="0"/>
        <a:ext cx="1002657" cy="1640268"/>
      </dsp:txXfrm>
    </dsp:sp>
    <dsp:sp modelId="{CCF93824-E6D6-ED43-A75E-1E000A22ED62}">
      <dsp:nvSpPr>
        <dsp:cNvPr id="0" name=""/>
        <dsp:cNvSpPr/>
      </dsp:nvSpPr>
      <dsp:spPr>
        <a:xfrm>
          <a:off x="8141774" y="1845301"/>
          <a:ext cx="410067" cy="41006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CD9F6B-4E9D-D147-801D-B7B2A772F800}">
      <dsp:nvSpPr>
        <dsp:cNvPr id="0" name=""/>
        <dsp:cNvSpPr/>
      </dsp:nvSpPr>
      <dsp:spPr>
        <a:xfrm>
          <a:off x="8885481" y="2460402"/>
          <a:ext cx="746891" cy="16402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The states of flights are displayed using </a:t>
          </a:r>
          <a:r>
            <a:rPr lang="en-US" sz="900" b="1" kern="1200" dirty="0"/>
            <a:t>State Pattern</a:t>
          </a:r>
        </a:p>
      </dsp:txBody>
      <dsp:txXfrm>
        <a:off x="8885481" y="2460402"/>
        <a:ext cx="746891" cy="1640268"/>
      </dsp:txXfrm>
    </dsp:sp>
    <dsp:sp modelId="{98CBC057-0BD3-324D-9938-BEDFC2E24211}">
      <dsp:nvSpPr>
        <dsp:cNvPr id="0" name=""/>
        <dsp:cNvSpPr/>
      </dsp:nvSpPr>
      <dsp:spPr>
        <a:xfrm>
          <a:off x="9053893" y="1845301"/>
          <a:ext cx="410067" cy="41006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910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3362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2" name="Rectangle 2061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8" name="Video 2057" descr="View from plane wing">
            <a:extLst>
              <a:ext uri="{FF2B5EF4-FFF2-40B4-BE49-F238E27FC236}">
                <a16:creationId xmlns:a16="http://schemas.microsoft.com/office/drawing/2014/main" id="{461C87C3-7AA1-0B5F-0395-4B9ABEDBB9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64" name="Rectangle 2063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46905" y="46904"/>
            <a:ext cx="6865150" cy="6771342"/>
          </a:xfrm>
          <a:prstGeom prst="rect">
            <a:avLst/>
          </a:prstGeom>
          <a:gradFill>
            <a:gsLst>
              <a:gs pos="42000">
                <a:srgbClr val="000000">
                  <a:alpha val="18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020D9-C8D9-4FA1-9F9A-48D1CDDFF6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71759"/>
            <a:ext cx="5067300" cy="3497042"/>
          </a:xfrm>
        </p:spPr>
        <p:txBody>
          <a:bodyPr anchor="t">
            <a:normAutofit/>
          </a:bodyPr>
          <a:lstStyle/>
          <a:p>
            <a:r>
              <a:rPr lang="en">
                <a:solidFill>
                  <a:srgbClr val="FFFFFF"/>
                </a:solidFill>
              </a:rPr>
              <a:t>Airline Management System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FD5D87-EE31-4F44-AF59-6AED9470D1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5157694"/>
            <a:ext cx="5019676" cy="976406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  <a:latin typeface="Univers" panose="020B0506020202050204" pitchFamily="34" charset="0"/>
              </a:rPr>
              <a:t>CSYE 7374 - Design Patterns</a:t>
            </a:r>
          </a:p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2066" name="Straight Connector 2065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AutoShape 5" descr="A realistic concept art representing an airline management system project, featuring a clean and modern design. The scene includes a subtle aviation theme with a single realistic airplane in the background and soft clouds. The environment is professional, with minimal elements to maintain a decluttered appearance. The focus is on simplicity and professionalism, with no text or human elements, conveying the essence of an airline system project in a real-world aesthetic. The colors are natural and muted, emphasizing realism and a sleek design.">
            <a:extLst>
              <a:ext uri="{FF2B5EF4-FFF2-40B4-BE49-F238E27FC236}">
                <a16:creationId xmlns:a16="http://schemas.microsoft.com/office/drawing/2014/main" id="{BA854819-07CB-4CF7-8783-1703C60D5AE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2150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20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0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0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58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058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DCBB1-D45B-4BA5-8A64-FEB704F2D7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019" y="943983"/>
            <a:ext cx="3172499" cy="745342"/>
          </a:xfrm>
        </p:spPr>
        <p:txBody>
          <a:bodyPr>
            <a:noAutofit/>
          </a:bodyPr>
          <a:lstStyle/>
          <a:p>
            <a:r>
              <a:rPr lang="en-US" sz="4000" dirty="0"/>
              <a:t>Decorator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3F1606-B14C-4D4D-BE9C-0D0E6D0C3F24}"/>
              </a:ext>
            </a:extLst>
          </p:cNvPr>
          <p:cNvSpPr txBox="1"/>
          <p:nvPr/>
        </p:nvSpPr>
        <p:spPr>
          <a:xfrm>
            <a:off x="492372" y="1781926"/>
            <a:ext cx="53813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 err="1"/>
              <a:t>FlightUpgradeOptions</a:t>
            </a:r>
            <a:r>
              <a:rPr lang="en-US" dirty="0"/>
              <a:t> interface is used to define methods that decorators will override when implementing it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 instance of </a:t>
            </a:r>
            <a:r>
              <a:rPr lang="en-US" b="1" dirty="0" err="1"/>
              <a:t>FlightUpgrade</a:t>
            </a:r>
            <a:r>
              <a:rPr lang="en-US" dirty="0"/>
              <a:t> contains the base price and description, which are passed to the decorator methods for modifications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FlightUpgradeImplementation</a:t>
            </a:r>
            <a:r>
              <a:rPr lang="en-US" b="1" dirty="0"/>
              <a:t> </a:t>
            </a:r>
            <a:r>
              <a:rPr lang="en-US" dirty="0" err="1"/>
              <a:t>retrives</a:t>
            </a:r>
            <a:r>
              <a:rPr lang="en-US" dirty="0"/>
              <a:t> the base price and description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Decorators include:</a:t>
            </a:r>
          </a:p>
          <a:p>
            <a:pPr marL="285750" indent="-285750">
              <a:buFont typeface="Calisto MT" panose="02040603050505030304" pitchFamily="18" charset="0"/>
              <a:buChar char="–"/>
            </a:pPr>
            <a:r>
              <a:rPr lang="en-US" dirty="0" err="1"/>
              <a:t>ExtraLegRoom</a:t>
            </a:r>
            <a:endParaRPr lang="en-US" dirty="0"/>
          </a:p>
          <a:p>
            <a:pPr marL="285750" indent="-285750">
              <a:buFont typeface="Calisto MT" panose="02040603050505030304" pitchFamily="18" charset="0"/>
              <a:buChar char="–"/>
            </a:pPr>
            <a:r>
              <a:rPr lang="en-US" dirty="0" err="1"/>
              <a:t>ExtraLuggage</a:t>
            </a:r>
            <a:endParaRPr lang="en-US" dirty="0"/>
          </a:p>
          <a:p>
            <a:pPr marL="285750" indent="-285750">
              <a:buFont typeface="Calisto MT" panose="02040603050505030304" pitchFamily="18" charset="0"/>
              <a:buChar char="–"/>
            </a:pPr>
            <a:r>
              <a:rPr lang="en-US" dirty="0" err="1"/>
              <a:t>PremiumUpgrade</a:t>
            </a:r>
            <a:endParaRPr lang="en-US" dirty="0"/>
          </a:p>
          <a:p>
            <a:pPr marL="285750" indent="-285750">
              <a:buFont typeface="Calisto MT" panose="02040603050505030304" pitchFamily="18" charset="0"/>
              <a:buChar char="–"/>
            </a:pPr>
            <a:endParaRPr lang="en-US" dirty="0"/>
          </a:p>
          <a:p>
            <a:r>
              <a:rPr lang="en-US" dirty="0"/>
              <a:t>            </a:t>
            </a:r>
          </a:p>
        </p:txBody>
      </p:sp>
      <p:pic>
        <p:nvPicPr>
          <p:cNvPr id="5" name="Google Shape;109;p21">
            <a:extLst>
              <a:ext uri="{FF2B5EF4-FFF2-40B4-BE49-F238E27FC236}">
                <a16:creationId xmlns:a16="http://schemas.microsoft.com/office/drawing/2014/main" id="{09EB48D4-0D0D-4144-97E8-C4458C426C52}"/>
              </a:ext>
            </a:extLst>
          </p:cNvPr>
          <p:cNvPicPr preferRelativeResize="0"/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41835" y="943983"/>
            <a:ext cx="4866867" cy="497003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46704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DCBB1-D45B-4BA5-8A64-FEB704F2D7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020" y="943983"/>
            <a:ext cx="2723396" cy="745342"/>
          </a:xfrm>
        </p:spPr>
        <p:txBody>
          <a:bodyPr>
            <a:normAutofit/>
          </a:bodyPr>
          <a:lstStyle/>
          <a:p>
            <a:r>
              <a:rPr lang="en-US" sz="4000" dirty="0"/>
              <a:t>Bridge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3F1606-B14C-4D4D-BE9C-0D0E6D0C3F24}"/>
              </a:ext>
            </a:extLst>
          </p:cNvPr>
          <p:cNvSpPr txBox="1"/>
          <p:nvPr/>
        </p:nvSpPr>
        <p:spPr>
          <a:xfrm>
            <a:off x="522517" y="1982893"/>
            <a:ext cx="53813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The Bridge pattern separates abstraction (</a:t>
            </a:r>
            <a:r>
              <a:rPr lang="en-US" altLang="en-US" dirty="0" err="1"/>
              <a:t>TicketFeature</a:t>
            </a:r>
            <a:r>
              <a:rPr lang="en-US" altLang="en-US" dirty="0"/>
              <a:t>) from implementation (</a:t>
            </a:r>
            <a:r>
              <a:rPr lang="en-US" altLang="en-US" dirty="0" err="1"/>
              <a:t>SeatChangeFeature</a:t>
            </a:r>
            <a:r>
              <a:rPr lang="en-US" altLang="en-US" dirty="0"/>
              <a:t> and </a:t>
            </a:r>
            <a:r>
              <a:rPr lang="en-US" altLang="en-US" dirty="0" err="1"/>
              <a:t>MealPreferenceFeature</a:t>
            </a:r>
            <a:r>
              <a:rPr lang="en-US" altLang="en-US" dirty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It allows for flexibility by enabling independent variation of abstraction and implementation hierarchies.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The pattern facilitates extending functionality without modifying existing code, as seen with the Demo class interaction.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          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DD9444-BB24-7836-7460-D00248589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943983"/>
            <a:ext cx="5074145" cy="497003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7368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DCBB1-D45B-4BA5-8A64-FEB704F2D7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020" y="943983"/>
            <a:ext cx="2723396" cy="745342"/>
          </a:xfrm>
        </p:spPr>
        <p:txBody>
          <a:bodyPr>
            <a:normAutofit/>
          </a:bodyPr>
          <a:lstStyle/>
          <a:p>
            <a:r>
              <a:rPr lang="en-US" sz="4000" dirty="0"/>
              <a:t>PROTOTYPE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3F1606-B14C-4D4D-BE9C-0D0E6D0C3F24}"/>
              </a:ext>
            </a:extLst>
          </p:cNvPr>
          <p:cNvSpPr txBox="1"/>
          <p:nvPr/>
        </p:nvSpPr>
        <p:spPr>
          <a:xfrm>
            <a:off x="492372" y="1781926"/>
            <a:ext cx="560362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 err="1"/>
              <a:t>TicketPrototype</a:t>
            </a:r>
            <a:r>
              <a:rPr lang="en-US" altLang="en-US" dirty="0"/>
              <a:t> interface defines the </a:t>
            </a:r>
            <a:r>
              <a:rPr lang="en-US" altLang="en-US" dirty="0" err="1"/>
              <a:t>cloneTicket</a:t>
            </a:r>
            <a:r>
              <a:rPr lang="en-US" altLang="en-US" dirty="0"/>
              <a:t>() method that concrete prototype classes will implement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An instance of Booking serves as the concrete prototype, implementing </a:t>
            </a:r>
            <a:r>
              <a:rPr lang="en-US" altLang="en-US" dirty="0" err="1"/>
              <a:t>cloneTicket</a:t>
            </a:r>
            <a:r>
              <a:rPr lang="en-US" altLang="en-US" dirty="0"/>
              <a:t>() to provide a copy of itself.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/>
              <a:t>   The Booking class includes: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dirty="0" err="1"/>
              <a:t>cloneTicket</a:t>
            </a:r>
            <a:r>
              <a:rPr lang="en-US" altLang="en-US" dirty="0"/>
              <a:t>(): Implements cloning by calling  </a:t>
            </a:r>
            <a:r>
              <a:rPr lang="en-US" altLang="en-US" dirty="0" err="1"/>
              <a:t>super.clone</a:t>
            </a:r>
            <a:r>
              <a:rPr lang="en-US" altLang="en-US" dirty="0"/>
              <a:t>().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/>
              <a:t>Client creates an original Booking object, clones it using </a:t>
            </a:r>
            <a:r>
              <a:rPr lang="en-US" altLang="en-US" dirty="0" err="1"/>
              <a:t>cloneTicket</a:t>
            </a:r>
            <a:r>
              <a:rPr lang="en-US" altLang="en-US" dirty="0"/>
              <a:t>(), and modifies the cloned instance.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          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D435F1-F4A9-5421-4105-1E61F1222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943983"/>
            <a:ext cx="5074145" cy="497003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297013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DCBB1-D45B-4BA5-8A64-FEB704F2D7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2838" y="849854"/>
            <a:ext cx="2723396" cy="745342"/>
          </a:xfrm>
        </p:spPr>
        <p:txBody>
          <a:bodyPr>
            <a:normAutofit/>
          </a:bodyPr>
          <a:lstStyle/>
          <a:p>
            <a:r>
              <a:rPr lang="en-US" sz="4000" dirty="0"/>
              <a:t>COMMAND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3F1606-B14C-4D4D-BE9C-0D0E6D0C3F24}"/>
              </a:ext>
            </a:extLst>
          </p:cNvPr>
          <p:cNvSpPr txBox="1"/>
          <p:nvPr/>
        </p:nvSpPr>
        <p:spPr>
          <a:xfrm>
            <a:off x="539496" y="1689387"/>
            <a:ext cx="538130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Command interface defines the execute() method that concrete command classes will implement.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Instance of Booking contains methods </a:t>
            </a:r>
            <a:r>
              <a:rPr lang="en-US" altLang="en-US" dirty="0" err="1"/>
              <a:t>bookTicket</a:t>
            </a:r>
            <a:r>
              <a:rPr lang="en-US" altLang="en-US" dirty="0"/>
              <a:t>() and </a:t>
            </a:r>
            <a:r>
              <a:rPr lang="en-US" altLang="en-US" dirty="0" err="1"/>
              <a:t>cancelTicket</a:t>
            </a:r>
            <a:r>
              <a:rPr lang="en-US" altLang="en-US" dirty="0"/>
              <a:t>() which are invoked by command 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/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/>
              <a:t>Concrete command classes include:</a:t>
            </a:r>
          </a:p>
          <a:p>
            <a:pPr marL="285750" marR="0" lvl="0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dirty="0" err="1"/>
              <a:t>BookTicketCommand</a:t>
            </a:r>
            <a:r>
              <a:rPr lang="en-US" altLang="en-US" dirty="0"/>
              <a:t>: invokes </a:t>
            </a:r>
            <a:r>
              <a:rPr lang="en-US" altLang="en-US" dirty="0" err="1"/>
              <a:t>bookTicket</a:t>
            </a:r>
            <a:r>
              <a:rPr lang="en-US" altLang="en-US" dirty="0"/>
              <a:t>()</a:t>
            </a:r>
          </a:p>
          <a:p>
            <a:pPr marL="285750" marR="0" lvl="0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dirty="0" err="1"/>
              <a:t>CancelTicketCommand</a:t>
            </a:r>
            <a:r>
              <a:rPr lang="en-US" altLang="en-US" dirty="0"/>
              <a:t>: invokes </a:t>
            </a:r>
            <a:r>
              <a:rPr lang="en-US" altLang="en-US" dirty="0" err="1"/>
              <a:t>cancelTicket</a:t>
            </a:r>
            <a:r>
              <a:rPr lang="en-US" altLang="en-US" dirty="0"/>
              <a:t>()</a:t>
            </a:r>
          </a:p>
          <a:p>
            <a:pPr marL="285750" marR="0" lvl="0" indent="-28575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dirty="0"/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dirty="0"/>
              <a:t>Client creates instances of </a:t>
            </a:r>
            <a:r>
              <a:rPr lang="en-US" altLang="en-US" dirty="0" err="1"/>
              <a:t>BookTicketCommand</a:t>
            </a:r>
            <a:r>
              <a:rPr lang="en-US" altLang="en-US" dirty="0"/>
              <a:t> and </a:t>
            </a:r>
            <a:r>
              <a:rPr lang="en-US" altLang="en-US" dirty="0" err="1"/>
              <a:t>CancelTicketCommand</a:t>
            </a:r>
            <a:r>
              <a:rPr lang="en-US" altLang="en-US" dirty="0"/>
              <a:t>, sets them in the </a:t>
            </a:r>
            <a:r>
              <a:rPr lang="en-US" altLang="en-US" dirty="0" err="1"/>
              <a:t>TicketInvoker</a:t>
            </a:r>
            <a:endParaRPr lang="en-US" altLang="en-US" dirty="0"/>
          </a:p>
        </p:txBody>
      </p:sp>
      <p:pic>
        <p:nvPicPr>
          <p:cNvPr id="5" name="Google Shape;123;p23">
            <a:extLst>
              <a:ext uri="{FF2B5EF4-FFF2-40B4-BE49-F238E27FC236}">
                <a16:creationId xmlns:a16="http://schemas.microsoft.com/office/drawing/2014/main" id="{F3BEEC00-008E-4AC9-9336-3E85DD2E609A}"/>
              </a:ext>
            </a:extLst>
          </p:cNvPr>
          <p:cNvPicPr preferRelativeResize="0"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1689387"/>
            <a:ext cx="5139747" cy="323849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8812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DCBB1-D45B-4BA5-8A64-FEB704F2D7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2838" y="849854"/>
            <a:ext cx="2723396" cy="745342"/>
          </a:xfrm>
        </p:spPr>
        <p:txBody>
          <a:bodyPr>
            <a:normAutofit/>
          </a:bodyPr>
          <a:lstStyle/>
          <a:p>
            <a:r>
              <a:rPr lang="en-US" sz="4000" dirty="0"/>
              <a:t>Observer</a:t>
            </a:r>
          </a:p>
        </p:txBody>
      </p:sp>
      <p:pic>
        <p:nvPicPr>
          <p:cNvPr id="5" name="Google Shape;123;p23">
            <a:extLst>
              <a:ext uri="{FF2B5EF4-FFF2-40B4-BE49-F238E27FC236}">
                <a16:creationId xmlns:a16="http://schemas.microsoft.com/office/drawing/2014/main" id="{F3BEEC00-008E-4AC9-9336-3E85DD2E609A}"/>
              </a:ext>
            </a:extLst>
          </p:cNvPr>
          <p:cNvPicPr preferRelativeResize="0"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24579" y="1352038"/>
            <a:ext cx="4636776" cy="38868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03F96BA-B9B5-25E5-0972-A36EF7D4A058}"/>
              </a:ext>
            </a:extLst>
          </p:cNvPr>
          <p:cNvSpPr txBox="1"/>
          <p:nvPr/>
        </p:nvSpPr>
        <p:spPr>
          <a:xfrm>
            <a:off x="772838" y="2017227"/>
            <a:ext cx="548800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Observer pattern defines a one-to-many dependency between objects, where multiple observers are notified of changes in a subject's state.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consists of an abstract Observer class and concrete observer implementations (</a:t>
            </a:r>
            <a:r>
              <a:rPr lang="en-US" dirty="0" err="1"/>
              <a:t>EmailObserver</a:t>
            </a:r>
            <a:r>
              <a:rPr lang="en-US" dirty="0"/>
              <a:t> and </a:t>
            </a:r>
            <a:r>
              <a:rPr lang="en-US" dirty="0" err="1"/>
              <a:t>SMSObserver</a:t>
            </a:r>
            <a:r>
              <a:rPr lang="en-US" dirty="0"/>
              <a:t> in this case).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pattern allows for loose coupling between the subject and its observers, enabling easy addition or removal of observers without modifying the subject.            </a:t>
            </a:r>
          </a:p>
        </p:txBody>
      </p:sp>
    </p:spTree>
    <p:extLst>
      <p:ext uri="{BB962C8B-B14F-4D97-AF65-F5344CB8AC3E}">
        <p14:creationId xmlns:p14="http://schemas.microsoft.com/office/powerpoint/2010/main" val="255374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DCBB1-D45B-4BA5-8A64-FEB704F2D7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2838" y="849854"/>
            <a:ext cx="2723396" cy="745342"/>
          </a:xfrm>
        </p:spPr>
        <p:txBody>
          <a:bodyPr>
            <a:normAutofit/>
          </a:bodyPr>
          <a:lstStyle/>
          <a:p>
            <a:r>
              <a:rPr lang="en-US" sz="4000" dirty="0"/>
              <a:t>Adapter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3F1606-B14C-4D4D-BE9C-0D0E6D0C3F24}"/>
              </a:ext>
            </a:extLst>
          </p:cNvPr>
          <p:cNvSpPr txBox="1"/>
          <p:nvPr/>
        </p:nvSpPr>
        <p:spPr>
          <a:xfrm>
            <a:off x="413751" y="1859339"/>
            <a:ext cx="538130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client can view flight prices in various currencies, including INR, Canadian Dollars or US Dollars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 err="1"/>
              <a:t>CurrencyAdapter</a:t>
            </a:r>
            <a:r>
              <a:rPr lang="en-US" dirty="0"/>
              <a:t> contains an instance of the </a:t>
            </a:r>
            <a:r>
              <a:rPr lang="en-US" b="1" dirty="0"/>
              <a:t>Currency</a:t>
            </a:r>
            <a:r>
              <a:rPr lang="en-US" dirty="0"/>
              <a:t> interface to adapt the currency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 err="1"/>
              <a:t>CurrencyAdapter</a:t>
            </a:r>
            <a:r>
              <a:rPr lang="en-US" b="1" dirty="0"/>
              <a:t> </a:t>
            </a:r>
            <a:r>
              <a:rPr lang="en-US" dirty="0"/>
              <a:t>conceals the use of the adapted (Legacy API) code that provides flight prices in US dollars</a:t>
            </a:r>
          </a:p>
          <a:p>
            <a:r>
              <a:rPr lang="en-US" dirty="0"/>
              <a:t>            </a:t>
            </a:r>
          </a:p>
        </p:txBody>
      </p:sp>
      <p:pic>
        <p:nvPicPr>
          <p:cNvPr id="7" name="Google Shape;116;p22">
            <a:extLst>
              <a:ext uri="{FF2B5EF4-FFF2-40B4-BE49-F238E27FC236}">
                <a16:creationId xmlns:a16="http://schemas.microsoft.com/office/drawing/2014/main" id="{D4C3E1E4-1EEE-4CAD-9F4C-9B67040E0146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795054" y="909760"/>
            <a:ext cx="5511601" cy="50384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38187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DCBB1-D45B-4BA5-8A64-FEB704F2D7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2838" y="849854"/>
            <a:ext cx="2723396" cy="745342"/>
          </a:xfrm>
        </p:spPr>
        <p:txBody>
          <a:bodyPr>
            <a:normAutofit/>
          </a:bodyPr>
          <a:lstStyle/>
          <a:p>
            <a:r>
              <a:rPr lang="en-US" sz="4000" dirty="0"/>
              <a:t>State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3F1606-B14C-4D4D-BE9C-0D0E6D0C3F24}"/>
              </a:ext>
            </a:extLst>
          </p:cNvPr>
          <p:cNvSpPr txBox="1"/>
          <p:nvPr/>
        </p:nvSpPr>
        <p:spPr>
          <a:xfrm>
            <a:off x="492843" y="2136338"/>
            <a:ext cx="538130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Flight</a:t>
            </a:r>
            <a:r>
              <a:rPr lang="en-US" dirty="0"/>
              <a:t> state object alters its behavior depending on its current internal state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 err="1"/>
              <a:t>FlightStateAPI</a:t>
            </a:r>
            <a:r>
              <a:rPr lang="en-US" dirty="0"/>
              <a:t> defines the methods that each state of the flight must implement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possible states of the flight include:  Scheduled, </a:t>
            </a:r>
            <a:r>
              <a:rPr lang="en-US" dirty="0" err="1"/>
              <a:t>OnBoarding</a:t>
            </a:r>
            <a:r>
              <a:rPr lang="en-US" dirty="0"/>
              <a:t>, </a:t>
            </a:r>
            <a:r>
              <a:rPr lang="en-US" dirty="0" err="1"/>
              <a:t>InTransit</a:t>
            </a:r>
            <a:r>
              <a:rPr lang="en-US" dirty="0"/>
              <a:t>, </a:t>
            </a:r>
            <a:r>
              <a:rPr lang="en-US" dirty="0" err="1"/>
              <a:t>OffBoarding</a:t>
            </a:r>
            <a:r>
              <a:rPr lang="en-US" dirty="0"/>
              <a:t>, Delayed, Cancelled            </a:t>
            </a:r>
          </a:p>
        </p:txBody>
      </p:sp>
      <p:pic>
        <p:nvPicPr>
          <p:cNvPr id="5" name="Google Shape;123;p23">
            <a:extLst>
              <a:ext uri="{FF2B5EF4-FFF2-40B4-BE49-F238E27FC236}">
                <a16:creationId xmlns:a16="http://schemas.microsoft.com/office/drawing/2014/main" id="{F3BEEC00-008E-4AC9-9336-3E85DD2E609A}"/>
              </a:ext>
            </a:extLst>
          </p:cNvPr>
          <p:cNvPicPr preferRelativeResize="0"/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54240" y="839593"/>
            <a:ext cx="4636776" cy="517881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473819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06C144-9008-B8BC-D096-DAF92C08E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914400"/>
            <a:ext cx="4450716" cy="1928741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3600" dirty="0"/>
              <a:t>Future Enhancements and Lessons Learned</a:t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59E141-2701-621C-57FF-4AD3E7C079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0952" y="1010655"/>
            <a:ext cx="6144768" cy="4968634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400" b="1" u="sng" dirty="0"/>
              <a:t>Future Enhancements</a:t>
            </a:r>
            <a:r>
              <a:rPr lang="en-US" sz="1400" u="sng" dirty="0"/>
              <a:t>: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300" b="1" dirty="0"/>
              <a:t>Real-Time Data Sync</a:t>
            </a:r>
            <a:r>
              <a:rPr lang="en-US" sz="1300" dirty="0"/>
              <a:t>: Integrate with live APIs for flight availability and pricing.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300" b="1" dirty="0"/>
              <a:t>Database Integration</a:t>
            </a:r>
            <a:r>
              <a:rPr lang="en-US" sz="1300" dirty="0"/>
              <a:t>: Replace CSV with a robust database for better scalability.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300" b="1" dirty="0"/>
              <a:t>Mobile Support</a:t>
            </a:r>
            <a:r>
              <a:rPr lang="en-US" sz="1300" dirty="0"/>
              <a:t>: Build a mobile application for customer convenience.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300" b="1" dirty="0"/>
              <a:t>Enhanced UX/UI</a:t>
            </a:r>
            <a:r>
              <a:rPr lang="en-US" sz="1300" dirty="0"/>
              <a:t>: Develop a graphical interface for better user interaction.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300" b="1" dirty="0"/>
              <a:t>Multi-Language Support</a:t>
            </a:r>
            <a:r>
              <a:rPr lang="en-US" sz="1300" dirty="0"/>
              <a:t>: Offer localization for international customers.</a:t>
            </a:r>
            <a:br>
              <a:rPr lang="en-US" sz="1300" dirty="0"/>
            </a:br>
            <a:endParaRPr lang="en-US" sz="1300" dirty="0"/>
          </a:p>
          <a:p>
            <a:pPr>
              <a:lnSpc>
                <a:spcPct val="100000"/>
              </a:lnSpc>
            </a:pPr>
            <a:r>
              <a:rPr lang="en-US" sz="1400" b="1" u="sng" dirty="0"/>
              <a:t>Lessons Learned</a:t>
            </a:r>
            <a:r>
              <a:rPr lang="en-US" sz="1400" u="sng" dirty="0"/>
              <a:t>: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300" b="1" dirty="0"/>
              <a:t>Team Collaboration</a:t>
            </a:r>
            <a:r>
              <a:rPr lang="en-US" sz="1300" dirty="0"/>
              <a:t>: Effective communication is critical for modular development.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300" b="1" dirty="0"/>
              <a:t>Design Principles</a:t>
            </a:r>
            <a:r>
              <a:rPr lang="en-US" sz="1300" dirty="0"/>
              <a:t>: Using design patterns simplifies complex systems.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300" b="1" dirty="0"/>
              <a:t>Testing and Debugging</a:t>
            </a:r>
            <a:r>
              <a:rPr lang="en-US" sz="1300" dirty="0"/>
              <a:t>: Importance of unit testing for reliability.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300" b="1" dirty="0"/>
              <a:t>Flexibility</a:t>
            </a:r>
            <a:r>
              <a:rPr lang="en-US" sz="1300" dirty="0"/>
              <a:t>: Patterns like Strategy and Observer enhance system adaptability.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300" b="1" dirty="0"/>
              <a:t>Version Control</a:t>
            </a:r>
            <a:r>
              <a:rPr lang="en-US" sz="1300" dirty="0"/>
              <a:t>: Git workflows streamlined teamwork and conflict resolution.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130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3900"/>
            <a:ext cx="10588752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Head with Gears">
            <a:extLst>
              <a:ext uri="{FF2B5EF4-FFF2-40B4-BE49-F238E27FC236}">
                <a16:creationId xmlns:a16="http://schemas.microsoft.com/office/drawing/2014/main" id="{3CD498C1-ED00-AA4C-A53D-7208115FF2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1111" y="3046576"/>
            <a:ext cx="2969276" cy="2969276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E0104E4-99BC-494F-8342-F250828E5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9065" y="6145599"/>
            <a:ext cx="105828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90322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5" name="Rectangle 164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38BD53-74FA-2FF7-C5D7-1841279CE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0098" y="1074516"/>
            <a:ext cx="6944309" cy="320823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 dirty="0"/>
              <a:t>Thank You</a:t>
            </a:r>
            <a:br>
              <a:rPr lang="en-US" sz="2500" dirty="0"/>
            </a:br>
            <a:br>
              <a:rPr lang="en-US" sz="2500" dirty="0"/>
            </a:br>
            <a:br>
              <a:rPr lang="en-US" sz="2500" dirty="0"/>
            </a:br>
            <a:r>
              <a:rPr lang="en-US" sz="2500" dirty="0"/>
              <a:t>ANY QUESTIONS/COMMENTS/CONCERNS?</a:t>
            </a:r>
          </a:p>
        </p:txBody>
      </p: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7" name="Graphic 166" descr="Angel Face with Solid Fill">
            <a:extLst>
              <a:ext uri="{FF2B5EF4-FFF2-40B4-BE49-F238E27FC236}">
                <a16:creationId xmlns:a16="http://schemas.microsoft.com/office/drawing/2014/main" id="{63EF74A9-6261-2B4B-83D2-6721B3D3A7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38786" y="1703826"/>
            <a:ext cx="2373745" cy="2105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993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6A0B9E-FB6E-4558-807C-D07CB1A910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899024"/>
            <a:ext cx="3076032" cy="3914947"/>
          </a:xfrm>
        </p:spPr>
        <p:txBody>
          <a:bodyPr>
            <a:normAutofit/>
          </a:bodyPr>
          <a:lstStyle/>
          <a:p>
            <a:r>
              <a:rPr lang="en-US" sz="4000" dirty="0"/>
              <a:t>TEAM MEMBERS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AE84BE8E-CF71-10EB-17F9-30B167A1E1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8834197"/>
              </p:ext>
            </p:extLst>
          </p:nvPr>
        </p:nvGraphicFramePr>
        <p:xfrm>
          <a:off x="4038600" y="1115273"/>
          <a:ext cx="7353300" cy="4627459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769347">
                  <a:extLst>
                    <a:ext uri="{9D8B030D-6E8A-4147-A177-3AD203B41FA5}">
                      <a16:colId xmlns:a16="http://schemas.microsoft.com/office/drawing/2014/main" val="1753599494"/>
                    </a:ext>
                  </a:extLst>
                </a:gridCol>
                <a:gridCol w="894304">
                  <a:extLst>
                    <a:ext uri="{9D8B030D-6E8A-4147-A177-3AD203B41FA5}">
                      <a16:colId xmlns:a16="http://schemas.microsoft.com/office/drawing/2014/main" val="3400638632"/>
                    </a:ext>
                  </a:extLst>
                </a:gridCol>
                <a:gridCol w="4689649">
                  <a:extLst>
                    <a:ext uri="{9D8B030D-6E8A-4147-A177-3AD203B41FA5}">
                      <a16:colId xmlns:a16="http://schemas.microsoft.com/office/drawing/2014/main" val="3178932538"/>
                    </a:ext>
                  </a:extLst>
                </a:gridCol>
              </a:tblGrid>
              <a:tr h="4177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1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Name</a:t>
                      </a:r>
                      <a:endParaRPr lang="en-IN" sz="1200" b="1" i="0" u="none" strike="noStrike" dirty="0">
                        <a:solidFill>
                          <a:srgbClr val="FFFFFF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ctr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1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NU ID</a:t>
                      </a:r>
                      <a:endParaRPr lang="en-IN" sz="1200" b="1" i="0" u="none" strike="noStrike" dirty="0">
                        <a:solidFill>
                          <a:srgbClr val="FFFFFF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1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Contribution</a:t>
                      </a:r>
                      <a:endParaRPr lang="en-IN" sz="1200" b="1" i="0" u="none" strike="noStrike" dirty="0">
                        <a:solidFill>
                          <a:srgbClr val="FFFFFF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3810037"/>
                  </a:ext>
                </a:extLst>
              </a:tr>
              <a:tr h="601386"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2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Rakesh Soni</a:t>
                      </a:r>
                      <a:endParaRPr lang="en-IN" sz="12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ctr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2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2813450</a:t>
                      </a:r>
                      <a:endParaRPr lang="en-IN" sz="12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2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Integrated Builder and Decorator patterns for flexible flight and upgrade implementations.</a:t>
                      </a:r>
                      <a:endParaRPr lang="en-IN" sz="12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312196"/>
                  </a:ext>
                </a:extLst>
              </a:tr>
              <a:tr h="601386"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2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Devansh Srivastava</a:t>
                      </a:r>
                      <a:endParaRPr lang="en-IN" sz="12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ctr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2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2272055</a:t>
                      </a:r>
                      <a:endParaRPr lang="en-IN" sz="12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2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Structured core design and implemented Factory and Singleton patterns.</a:t>
                      </a:r>
                      <a:endParaRPr lang="en-IN" sz="12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344061"/>
                  </a:ext>
                </a:extLst>
              </a:tr>
              <a:tr h="601386"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2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Niraj Komalkant Malpani</a:t>
                      </a:r>
                      <a:endParaRPr lang="en-IN" sz="12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ctr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2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2849800</a:t>
                      </a:r>
                      <a:endParaRPr lang="en-IN" sz="12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Simplified data workflows using Facade and Bridge patterns for saving/loading and modular features.</a:t>
                      </a:r>
                      <a:endParaRPr lang="en-IN" sz="12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9195130"/>
                  </a:ext>
                </a:extLst>
              </a:tr>
              <a:tr h="601386"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2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Ujjawal Shrivastava</a:t>
                      </a:r>
                      <a:endParaRPr lang="en-IN" sz="12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ctr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2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2201611</a:t>
                      </a:r>
                      <a:endParaRPr lang="en-IN" sz="12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2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Enhanced system functionality with Observer and State patterns for dynamic behavior.</a:t>
                      </a:r>
                      <a:endParaRPr lang="en-IN" sz="12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9151383"/>
                  </a:ext>
                </a:extLst>
              </a:tr>
              <a:tr h="601386"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2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Naman Diwan</a:t>
                      </a:r>
                      <a:endParaRPr lang="en-IN" sz="12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ctr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2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2724115</a:t>
                      </a:r>
                      <a:endParaRPr lang="en-IN" sz="12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Designed and implemented Strategy and Prototype patterns for dynamic discounts and ticket cloning.</a:t>
                      </a:r>
                      <a:endParaRPr lang="en-IN" sz="12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18909"/>
                  </a:ext>
                </a:extLst>
              </a:tr>
              <a:tr h="601386"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2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Mihir Dadwal </a:t>
                      </a:r>
                      <a:endParaRPr lang="en-IN" sz="12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ctr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2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2294525</a:t>
                      </a:r>
                      <a:endParaRPr lang="en-IN" sz="12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2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Implemented Command pattern for modular ticket booking and cancellation features.</a:t>
                      </a:r>
                      <a:endParaRPr lang="en-IN" sz="12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6482477"/>
                  </a:ext>
                </a:extLst>
              </a:tr>
              <a:tr h="601386"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2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Atharva Tiwari </a:t>
                      </a:r>
                      <a:endParaRPr lang="en-IN" sz="12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ctr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2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2824041</a:t>
                      </a:r>
                      <a:endParaRPr lang="en-IN" sz="12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2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Developed the Adapter pattern for multi-currency flight price conversions.</a:t>
                      </a:r>
                      <a:endParaRPr lang="en-IN" sz="12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72152" marR="103291" marT="103291" marB="103291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32076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26775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CEE4D-5FC5-4FFB-9E26-0AFEED4FE9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39077" y="774551"/>
            <a:ext cx="8093933" cy="579381"/>
          </a:xfrm>
        </p:spPr>
        <p:txBody>
          <a:bodyPr>
            <a:noAutofit/>
          </a:bodyPr>
          <a:lstStyle/>
          <a:p>
            <a:pPr algn="ctr"/>
            <a:r>
              <a:rPr lang="en" sz="4000" dirty="0"/>
              <a:t>Design Patterns Implemented</a:t>
            </a:r>
            <a:endParaRPr lang="en-US" sz="4000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0A4288E-696C-4EC3-AE97-332BFDA1A93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36026200"/>
              </p:ext>
            </p:extLst>
          </p:nvPr>
        </p:nvGraphicFramePr>
        <p:xfrm>
          <a:off x="1939077" y="1794293"/>
          <a:ext cx="8188334" cy="37093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05217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4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BB96FAB-CCBF-4D1E-9D0D-B038ACC29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5308600"/>
            <a:ext cx="105791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85CEE4D-5FC5-4FFB-9E26-0AFEED4FE9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5494684"/>
            <a:ext cx="10725912" cy="7569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/>
              <a:t>Program flow</a:t>
            </a:r>
            <a:endParaRPr lang="en-US" sz="400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99605879-CB9A-4BFE-8229-07AD5013F3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80663176"/>
              </p:ext>
            </p:extLst>
          </p:nvPr>
        </p:nvGraphicFramePr>
        <p:xfrm>
          <a:off x="723900" y="761999"/>
          <a:ext cx="10706100" cy="41006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10672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DCBB1-D45B-4BA5-8A64-FEB704F2D7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6813" y="992777"/>
            <a:ext cx="5169587" cy="745342"/>
          </a:xfrm>
        </p:spPr>
        <p:txBody>
          <a:bodyPr>
            <a:normAutofit/>
          </a:bodyPr>
          <a:lstStyle/>
          <a:p>
            <a:r>
              <a:rPr lang="en-US" sz="4000" dirty="0"/>
              <a:t>Singleton + Factory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3F1606-B14C-4D4D-BE9C-0D0E6D0C3F24}"/>
              </a:ext>
            </a:extLst>
          </p:cNvPr>
          <p:cNvSpPr txBox="1"/>
          <p:nvPr/>
        </p:nvSpPr>
        <p:spPr>
          <a:xfrm>
            <a:off x="288045" y="2058334"/>
            <a:ext cx="56871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 </a:t>
            </a:r>
            <a:r>
              <a:rPr lang="en-US" b="1"/>
              <a:t>main</a:t>
            </a:r>
            <a:r>
              <a:rPr lang="en-US"/>
              <a:t> method includes a call to the </a:t>
            </a:r>
            <a:r>
              <a:rPr lang="en-US" b="1"/>
              <a:t>demo</a:t>
            </a:r>
            <a:r>
              <a:rPr lang="en-US"/>
              <a:t> method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Within the </a:t>
            </a:r>
            <a:r>
              <a:rPr lang="en-US" b="1"/>
              <a:t>demo</a:t>
            </a:r>
            <a:r>
              <a:rPr lang="en-US"/>
              <a:t> method, an </a:t>
            </a:r>
            <a:r>
              <a:rPr lang="en-US" b="1"/>
              <a:t>Airline</a:t>
            </a:r>
            <a:r>
              <a:rPr lang="en-US"/>
              <a:t> object is created, which is provided by </a:t>
            </a:r>
            <a:r>
              <a:rPr lang="en-US" b="1"/>
              <a:t>AirlineFactory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 </a:t>
            </a:r>
            <a:r>
              <a:rPr lang="en-US" b="1"/>
              <a:t>AirlineFactory</a:t>
            </a:r>
            <a:r>
              <a:rPr lang="en-US"/>
              <a:t> uses eager singleton pattern to produce the </a:t>
            </a:r>
            <a:r>
              <a:rPr lang="en-US" b="1"/>
              <a:t>Airline</a:t>
            </a:r>
            <a:r>
              <a:rPr lang="en-US"/>
              <a:t> object</a:t>
            </a:r>
            <a:endParaRPr lang="en-US" dirty="0"/>
          </a:p>
        </p:txBody>
      </p:sp>
      <p:pic>
        <p:nvPicPr>
          <p:cNvPr id="8" name="Google Shape;74;p16">
            <a:extLst>
              <a:ext uri="{FF2B5EF4-FFF2-40B4-BE49-F238E27FC236}">
                <a16:creationId xmlns:a16="http://schemas.microsoft.com/office/drawing/2014/main" id="{1A8532ED-0348-4C80-B1D5-0EFCF8716C2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975167" y="1395308"/>
            <a:ext cx="5415483" cy="401523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65918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DCBB1-D45B-4BA5-8A64-FEB704F2D7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9050" y="841840"/>
            <a:ext cx="2173662" cy="745342"/>
          </a:xfrm>
        </p:spPr>
        <p:txBody>
          <a:bodyPr>
            <a:normAutofit/>
          </a:bodyPr>
          <a:lstStyle/>
          <a:p>
            <a:r>
              <a:rPr lang="en-US" sz="4000" dirty="0" err="1"/>
              <a:t>FACade</a:t>
            </a:r>
            <a:endParaRPr lang="en-US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3F1606-B14C-4D4D-BE9C-0D0E6D0C3F24}"/>
              </a:ext>
            </a:extLst>
          </p:cNvPr>
          <p:cNvSpPr txBox="1"/>
          <p:nvPr/>
        </p:nvSpPr>
        <p:spPr>
          <a:xfrm>
            <a:off x="427826" y="1867988"/>
            <a:ext cx="568712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complexities of saving and loading data when the program starts or stops are hidden from the user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Various methods of saving and loading data can be easily implemented by using the </a:t>
            </a:r>
            <a:r>
              <a:rPr lang="en-US" b="1" dirty="0" err="1"/>
              <a:t>SaveAndLoadFacadeAPI</a:t>
            </a:r>
            <a:endParaRPr lang="en-US" b="1" dirty="0"/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project includes an implementation that allows saving and loading data into CSV files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 instance of the </a:t>
            </a:r>
            <a:r>
              <a:rPr lang="en-US" b="1" dirty="0" err="1"/>
              <a:t>SaveAndLoadFacadeAPI</a:t>
            </a:r>
            <a:r>
              <a:rPr lang="en-US" b="1" dirty="0"/>
              <a:t> </a:t>
            </a:r>
            <a:r>
              <a:rPr lang="en-US" dirty="0"/>
              <a:t>implementation is integrated in </a:t>
            </a:r>
            <a:r>
              <a:rPr lang="en-US" b="1" dirty="0" err="1"/>
              <a:t>AirLine</a:t>
            </a:r>
            <a:r>
              <a:rPr lang="en-US" dirty="0"/>
              <a:t> object</a:t>
            </a:r>
          </a:p>
        </p:txBody>
      </p:sp>
      <p:pic>
        <p:nvPicPr>
          <p:cNvPr id="5" name="Google Shape;81;p17">
            <a:extLst>
              <a:ext uri="{FF2B5EF4-FFF2-40B4-BE49-F238E27FC236}">
                <a16:creationId xmlns:a16="http://schemas.microsoft.com/office/drawing/2014/main" id="{9D312FA2-F813-44D8-97AD-3BE352C2D423}"/>
              </a:ext>
            </a:extLst>
          </p:cNvPr>
          <p:cNvPicPr preferRelativeResize="0"/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14948" y="1036741"/>
            <a:ext cx="5139439" cy="47845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207670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DCBB1-D45B-4BA5-8A64-FEB704F2D7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9051" y="904532"/>
            <a:ext cx="2173662" cy="745342"/>
          </a:xfrm>
        </p:spPr>
        <p:txBody>
          <a:bodyPr>
            <a:normAutofit/>
          </a:bodyPr>
          <a:lstStyle/>
          <a:p>
            <a:r>
              <a:rPr lang="en-US" sz="4000" dirty="0"/>
              <a:t>Builder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3F1606-B14C-4D4D-BE9C-0D0E6D0C3F24}"/>
              </a:ext>
            </a:extLst>
          </p:cNvPr>
          <p:cNvSpPr txBox="1"/>
          <p:nvPr/>
        </p:nvSpPr>
        <p:spPr>
          <a:xfrm>
            <a:off x="492372" y="1997079"/>
            <a:ext cx="538130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Flight</a:t>
            </a:r>
            <a:r>
              <a:rPr lang="en-US" dirty="0"/>
              <a:t> class delegates the creation of its objects to the </a:t>
            </a:r>
            <a:r>
              <a:rPr lang="en-US" b="1" dirty="0" err="1"/>
              <a:t>FlightBuilder</a:t>
            </a:r>
            <a:r>
              <a:rPr lang="en-US" dirty="0"/>
              <a:t> class. This allows the same construction process to produce various representations, simplifying the extension and variation of the internal structures of flights.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Flight</a:t>
            </a:r>
            <a:r>
              <a:rPr lang="en-US" dirty="0"/>
              <a:t> object is ultimately created by the </a:t>
            </a:r>
            <a:r>
              <a:rPr lang="en-US" b="1" dirty="0" err="1"/>
              <a:t>createFlight</a:t>
            </a:r>
            <a:r>
              <a:rPr lang="en-US" b="1" dirty="0"/>
              <a:t>() </a:t>
            </a:r>
            <a:r>
              <a:rPr lang="en-US" dirty="0"/>
              <a:t>method</a:t>
            </a:r>
            <a:endParaRPr lang="en-US" b="1" dirty="0"/>
          </a:p>
        </p:txBody>
      </p:sp>
      <p:pic>
        <p:nvPicPr>
          <p:cNvPr id="7" name="Google Shape;88;p18">
            <a:extLst>
              <a:ext uri="{FF2B5EF4-FFF2-40B4-BE49-F238E27FC236}">
                <a16:creationId xmlns:a16="http://schemas.microsoft.com/office/drawing/2014/main" id="{221D18A7-C3E8-47CD-A973-9BA4FE53E75C}"/>
              </a:ext>
            </a:extLst>
          </p:cNvPr>
          <p:cNvPicPr preferRelativeResize="0"/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56988" y="1091682"/>
            <a:ext cx="5474696" cy="461918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91369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DCBB1-D45B-4BA5-8A64-FEB704F2D7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81" y="903923"/>
            <a:ext cx="2173662" cy="745342"/>
          </a:xfrm>
        </p:spPr>
        <p:txBody>
          <a:bodyPr>
            <a:normAutofit/>
          </a:bodyPr>
          <a:lstStyle/>
          <a:p>
            <a:r>
              <a:rPr lang="en-US" sz="4000" dirty="0"/>
              <a:t>Builder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3F1606-B14C-4D4D-BE9C-0D0E6D0C3F24}"/>
              </a:ext>
            </a:extLst>
          </p:cNvPr>
          <p:cNvSpPr txBox="1"/>
          <p:nvPr/>
        </p:nvSpPr>
        <p:spPr>
          <a:xfrm>
            <a:off x="492372" y="1997079"/>
            <a:ext cx="538130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 err="1"/>
              <a:t>PersonAPI</a:t>
            </a:r>
            <a:r>
              <a:rPr lang="en-US" dirty="0"/>
              <a:t> provides an interface for various classes to implement. If the Observable pattern is introduced later, the </a:t>
            </a:r>
            <a:r>
              <a:rPr lang="en-US" b="1" dirty="0"/>
              <a:t>Subscribers</a:t>
            </a:r>
            <a:r>
              <a:rPr lang="en-US" dirty="0"/>
              <a:t> class can also implement </a:t>
            </a:r>
            <a:r>
              <a:rPr lang="en-US" b="1" dirty="0" err="1"/>
              <a:t>PersonAPI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Customers</a:t>
            </a:r>
            <a:r>
              <a:rPr lang="en-US" dirty="0"/>
              <a:t> class hands over the responsibility of object creation to the </a:t>
            </a:r>
            <a:r>
              <a:rPr lang="en-US" b="1" dirty="0" err="1"/>
              <a:t>CustomersBuilder</a:t>
            </a:r>
            <a:r>
              <a:rPr lang="en-US" dirty="0"/>
              <a:t> class, which aids in extending and diversifying the internal representations of customers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Customers</a:t>
            </a:r>
            <a:r>
              <a:rPr lang="en-US" dirty="0"/>
              <a:t> object is ultimately created using the </a:t>
            </a:r>
            <a:r>
              <a:rPr lang="en-US" b="1" dirty="0" err="1"/>
              <a:t>createCustomers</a:t>
            </a:r>
            <a:r>
              <a:rPr lang="en-US" dirty="0"/>
              <a:t> method</a:t>
            </a:r>
          </a:p>
        </p:txBody>
      </p:sp>
      <p:pic>
        <p:nvPicPr>
          <p:cNvPr id="5" name="Google Shape;95;p19">
            <a:extLst>
              <a:ext uri="{FF2B5EF4-FFF2-40B4-BE49-F238E27FC236}">
                <a16:creationId xmlns:a16="http://schemas.microsoft.com/office/drawing/2014/main" id="{7A3FBEF4-8DC9-4893-BD9F-43FAD7C19236}"/>
              </a:ext>
            </a:extLst>
          </p:cNvPr>
          <p:cNvPicPr preferRelativeResize="0"/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33827" y="903923"/>
            <a:ext cx="5574876" cy="50501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93744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DCBB1-D45B-4BA5-8A64-FEB704F2D7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292" y="903643"/>
            <a:ext cx="2597615" cy="745342"/>
          </a:xfrm>
        </p:spPr>
        <p:txBody>
          <a:bodyPr>
            <a:normAutofit/>
          </a:bodyPr>
          <a:lstStyle/>
          <a:p>
            <a:r>
              <a:rPr lang="en-US" sz="4000" dirty="0"/>
              <a:t>Strategy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3F1606-B14C-4D4D-BE9C-0D0E6D0C3F24}"/>
              </a:ext>
            </a:extLst>
          </p:cNvPr>
          <p:cNvSpPr txBox="1"/>
          <p:nvPr/>
        </p:nvSpPr>
        <p:spPr>
          <a:xfrm>
            <a:off x="492372" y="1997079"/>
            <a:ext cx="538130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family of Discount Strategy Algorithms are interchangeable and the </a:t>
            </a:r>
            <a:r>
              <a:rPr lang="en-US" b="1" dirty="0" err="1"/>
              <a:t>DiscountStrategyAPI</a:t>
            </a:r>
            <a:r>
              <a:rPr lang="en-US" dirty="0"/>
              <a:t> specified by super class for abstraction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airline price is passed as an argument to the </a:t>
            </a:r>
            <a:r>
              <a:rPr lang="en-US" b="1" dirty="0" err="1"/>
              <a:t>CalculateDiscount</a:t>
            </a:r>
            <a:r>
              <a:rPr lang="en-US" dirty="0"/>
              <a:t> function, which applies the specified percentage and returns the discounted price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strategy can be modified during runtime.</a:t>
            </a:r>
          </a:p>
        </p:txBody>
      </p:sp>
      <p:pic>
        <p:nvPicPr>
          <p:cNvPr id="7" name="Google Shape;102;p20">
            <a:extLst>
              <a:ext uri="{FF2B5EF4-FFF2-40B4-BE49-F238E27FC236}">
                <a16:creationId xmlns:a16="http://schemas.microsoft.com/office/drawing/2014/main" id="{9A81E024-2638-42CD-B3C1-78F548B7F854}"/>
              </a:ext>
            </a:extLst>
          </p:cNvPr>
          <p:cNvPicPr preferRelativeResize="0"/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73676" y="903643"/>
            <a:ext cx="5381304" cy="492700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75431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hronicleVTI">
  <a:themeElements>
    <a:clrScheme name="AnalogousFromLightSeedLeftStep">
      <a:dk1>
        <a:srgbClr val="000000"/>
      </a:dk1>
      <a:lt1>
        <a:srgbClr val="FFFFFF"/>
      </a:lt1>
      <a:dk2>
        <a:srgbClr val="243841"/>
      </a:dk2>
      <a:lt2>
        <a:srgbClr val="E5E8E2"/>
      </a:lt2>
      <a:accent1>
        <a:srgbClr val="B56EEE"/>
      </a:accent1>
      <a:accent2>
        <a:srgbClr val="644EEB"/>
      </a:accent2>
      <a:accent3>
        <a:srgbClr val="6E92EE"/>
      </a:accent3>
      <a:accent4>
        <a:srgbClr val="30AFE8"/>
      </a:accent4>
      <a:accent5>
        <a:srgbClr val="37B4A6"/>
      </a:accent5>
      <a:accent6>
        <a:srgbClr val="32BB73"/>
      </a:accent6>
      <a:hlink>
        <a:srgbClr val="6D8C55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2140</TotalTime>
  <Words>1027</Words>
  <Application>Microsoft Macintosh PowerPoint</Application>
  <PresentationFormat>Widescreen</PresentationFormat>
  <Paragraphs>159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Aptos Narrow</vt:lpstr>
      <vt:lpstr>Arial</vt:lpstr>
      <vt:lpstr>Calisto MT</vt:lpstr>
      <vt:lpstr>Univers</vt:lpstr>
      <vt:lpstr>Univers Condensed</vt:lpstr>
      <vt:lpstr>ChronicleVTI</vt:lpstr>
      <vt:lpstr>Airline Management System</vt:lpstr>
      <vt:lpstr>TEAM MEMBERS</vt:lpstr>
      <vt:lpstr>Design Patterns Implemented</vt:lpstr>
      <vt:lpstr>Program flow</vt:lpstr>
      <vt:lpstr>Singleton + Factory</vt:lpstr>
      <vt:lpstr>FACade</vt:lpstr>
      <vt:lpstr>Builder</vt:lpstr>
      <vt:lpstr>Builder</vt:lpstr>
      <vt:lpstr>Strategy</vt:lpstr>
      <vt:lpstr>Decorator</vt:lpstr>
      <vt:lpstr>Bridge</vt:lpstr>
      <vt:lpstr>PROTOTYPE</vt:lpstr>
      <vt:lpstr>COMMAND</vt:lpstr>
      <vt:lpstr>Observer</vt:lpstr>
      <vt:lpstr>Adapter</vt:lpstr>
      <vt:lpstr>State</vt:lpstr>
      <vt:lpstr>Future Enhancements and Lessons Learned </vt:lpstr>
      <vt:lpstr>Thank You   ANY QUESTIONS/COMMENTS/CONCERNS?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Airline Booking System</dc:title>
  <dc:creator>Sayali Hulle</dc:creator>
  <cp:lastModifiedBy>Rakesh Soni</cp:lastModifiedBy>
  <cp:revision>30</cp:revision>
  <dcterms:created xsi:type="dcterms:W3CDTF">2024-08-12T23:55:08Z</dcterms:created>
  <dcterms:modified xsi:type="dcterms:W3CDTF">2024-12-10T02:22:45Z</dcterms:modified>
</cp:coreProperties>
</file>